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C80C2-7FC7-48CC-A4EA-FB09A27E266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EDE641-C5C9-4D40-B1B3-D5F69E78D62A}">
      <dgm:prSet phldrT="[Текст]"/>
      <dgm:spPr/>
      <dgm:t>
        <a:bodyPr/>
        <a:lstStyle/>
        <a:p>
          <a:r>
            <a:rPr lang="kk-KZ" dirty="0" smtClean="0">
              <a:latin typeface="Bookman Old Style" pitchFamily="18" charset="0"/>
            </a:rPr>
            <a:t>Исполнительный секретарь /старший вожатый школы/</a:t>
          </a:r>
        </a:p>
        <a:p>
          <a:r>
            <a:rPr lang="ru-RU" dirty="0" err="1" smtClean="0">
              <a:latin typeface="Bookman Old Style" pitchFamily="18" charset="0"/>
            </a:rPr>
            <a:t>Атқарушы хатшысы</a:t>
          </a:r>
          <a:r>
            <a:rPr lang="ru-RU" dirty="0" smtClean="0">
              <a:latin typeface="Bookman Old Style" pitchFamily="18" charset="0"/>
            </a:rPr>
            <a:t> /</a:t>
          </a:r>
          <a:r>
            <a:rPr lang="ru-RU" dirty="0" err="1" smtClean="0">
              <a:latin typeface="Bookman Old Style" pitchFamily="18" charset="0"/>
            </a:rPr>
            <a:t>мектеп</a:t>
          </a:r>
          <a:r>
            <a:rPr lang="ru-RU" dirty="0" smtClean="0">
              <a:latin typeface="Bookman Old Style" pitchFamily="18" charset="0"/>
            </a:rPr>
            <a:t> </a:t>
          </a:r>
          <a:r>
            <a:rPr lang="ru-RU" dirty="0" err="1" smtClean="0">
              <a:latin typeface="Bookman Old Style" pitchFamily="18" charset="0"/>
            </a:rPr>
            <a:t>аға тәлімгері/</a:t>
          </a:r>
          <a:endParaRPr lang="ru-RU" dirty="0">
            <a:latin typeface="Bookman Old Style" pitchFamily="18" charset="0"/>
          </a:endParaRPr>
        </a:p>
      </dgm:t>
    </dgm:pt>
    <dgm:pt modelId="{2D330A76-7710-4C02-9B18-6266CA87AFCF}" type="parTrans" cxnId="{5EC97801-24E1-4656-B2E5-3552A6E8B4FA}">
      <dgm:prSet/>
      <dgm:spPr/>
      <dgm:t>
        <a:bodyPr/>
        <a:lstStyle/>
        <a:p>
          <a:endParaRPr lang="ru-RU"/>
        </a:p>
      </dgm:t>
    </dgm:pt>
    <dgm:pt modelId="{E1CAF68E-7823-4818-AD4E-E049A59A4C64}" type="sibTrans" cxnId="{5EC97801-24E1-4656-B2E5-3552A6E8B4FA}">
      <dgm:prSet/>
      <dgm:spPr/>
      <dgm:t>
        <a:bodyPr/>
        <a:lstStyle/>
        <a:p>
          <a:endParaRPr lang="ru-RU"/>
        </a:p>
      </dgm:t>
    </dgm:pt>
    <dgm:pt modelId="{31CCB65B-2C20-4E49-A8F9-D633175B5BC3}">
      <dgm:prSet phldrT="[Текст]" custT="1"/>
      <dgm:spPr/>
      <dgm:t>
        <a:bodyPr/>
        <a:lstStyle/>
        <a:p>
          <a:r>
            <a:rPr lang="kk-KZ" sz="1400" dirty="0" smtClean="0">
              <a:latin typeface="Bookman Old Style" pitchFamily="18" charset="0"/>
            </a:rPr>
            <a:t>Денсаулық сақтау комитеті</a:t>
          </a:r>
        </a:p>
        <a:p>
          <a:r>
            <a:rPr lang="kk-KZ" sz="1400" dirty="0" smtClean="0">
              <a:latin typeface="Bookman Old Style" pitchFamily="18" charset="0"/>
            </a:rPr>
            <a:t>Комитет здравоохранения</a:t>
          </a:r>
          <a:endParaRPr lang="ru-RU" sz="1400" dirty="0">
            <a:latin typeface="Bookman Old Style" pitchFamily="18" charset="0"/>
          </a:endParaRPr>
        </a:p>
      </dgm:t>
    </dgm:pt>
    <dgm:pt modelId="{65474866-66B1-4216-B026-2A3EEE74A2CC}" type="parTrans" cxnId="{E7561343-F4CE-4C43-B82A-33AFC035DE30}">
      <dgm:prSet/>
      <dgm:spPr/>
      <dgm:t>
        <a:bodyPr/>
        <a:lstStyle/>
        <a:p>
          <a:endParaRPr lang="ru-RU"/>
        </a:p>
      </dgm:t>
    </dgm:pt>
    <dgm:pt modelId="{0A329AF8-2136-44C4-A767-65CD4975386D}" type="sibTrans" cxnId="{E7561343-F4CE-4C43-B82A-33AFC035DE30}">
      <dgm:prSet/>
      <dgm:spPr/>
      <dgm:t>
        <a:bodyPr/>
        <a:lstStyle/>
        <a:p>
          <a:endParaRPr lang="ru-RU"/>
        </a:p>
      </dgm:t>
    </dgm:pt>
    <dgm:pt modelId="{3DAFF3C6-427B-4DCC-955C-3B8D177AF2A7}">
      <dgm:prSet phldrT="[Текст]" custT="1"/>
      <dgm:spPr/>
      <dgm:t>
        <a:bodyPr/>
        <a:lstStyle/>
        <a:p>
          <a:r>
            <a:rPr lang="kk-KZ" sz="1400" dirty="0" smtClean="0">
              <a:latin typeface="Bookman Old Style" pitchFamily="18" charset="0"/>
            </a:rPr>
            <a:t>Ұлан басшының орынбасары</a:t>
          </a:r>
        </a:p>
        <a:p>
          <a:r>
            <a:rPr lang="kk-KZ" sz="1400" dirty="0" smtClean="0">
              <a:latin typeface="Bookman Old Style" pitchFamily="18" charset="0"/>
            </a:rPr>
            <a:t>Заместитель Улан басшы</a:t>
          </a:r>
          <a:endParaRPr lang="ru-RU" sz="1400" dirty="0">
            <a:latin typeface="Bookman Old Style" pitchFamily="18" charset="0"/>
          </a:endParaRPr>
        </a:p>
      </dgm:t>
    </dgm:pt>
    <dgm:pt modelId="{AE54E4CC-CF7B-4D25-9EBB-594E3E376FA7}" type="parTrans" cxnId="{B325DDF3-3FA8-472D-ADF4-C439EC9239C4}">
      <dgm:prSet/>
      <dgm:spPr/>
      <dgm:t>
        <a:bodyPr/>
        <a:lstStyle/>
        <a:p>
          <a:endParaRPr lang="ru-RU"/>
        </a:p>
      </dgm:t>
    </dgm:pt>
    <dgm:pt modelId="{D27C42D6-3316-4313-A57F-B2FBFE82E355}" type="sibTrans" cxnId="{B325DDF3-3FA8-472D-ADF4-C439EC9239C4}">
      <dgm:prSet/>
      <dgm:spPr/>
      <dgm:t>
        <a:bodyPr/>
        <a:lstStyle/>
        <a:p>
          <a:endParaRPr lang="ru-RU"/>
        </a:p>
      </dgm:t>
    </dgm:pt>
    <dgm:pt modelId="{0AB5D7D7-0693-41B5-BC2E-2A015977B478}">
      <dgm:prSet phldrT="[Текст]" custT="1"/>
      <dgm:spPr/>
      <dgm:t>
        <a:bodyPr/>
        <a:lstStyle/>
        <a:p>
          <a:r>
            <a:rPr lang="kk-KZ" sz="1400" dirty="0" smtClean="0">
              <a:latin typeface="Bookman Old Style" pitchFamily="18" charset="0"/>
            </a:rPr>
            <a:t>Шығармашылық комитеті</a:t>
          </a:r>
        </a:p>
        <a:p>
          <a:r>
            <a:rPr lang="kk-KZ" sz="1400" dirty="0" smtClean="0">
              <a:latin typeface="Bookman Old Style" pitchFamily="18" charset="0"/>
            </a:rPr>
            <a:t>Комитет творчества</a:t>
          </a:r>
          <a:endParaRPr lang="ru-RU" sz="1400" dirty="0">
            <a:latin typeface="Bookman Old Style" pitchFamily="18" charset="0"/>
          </a:endParaRPr>
        </a:p>
      </dgm:t>
    </dgm:pt>
    <dgm:pt modelId="{DB284D28-1502-4ACB-9053-51D043A31B55}" type="parTrans" cxnId="{CDD3D761-87C9-44AF-A141-DB33D45988ED}">
      <dgm:prSet/>
      <dgm:spPr/>
      <dgm:t>
        <a:bodyPr/>
        <a:lstStyle/>
        <a:p>
          <a:endParaRPr lang="ru-RU"/>
        </a:p>
      </dgm:t>
    </dgm:pt>
    <dgm:pt modelId="{C9D66BDB-9BF8-43AF-980E-C97871F2B634}" type="sibTrans" cxnId="{CDD3D761-87C9-44AF-A141-DB33D45988ED}">
      <dgm:prSet/>
      <dgm:spPr/>
      <dgm:t>
        <a:bodyPr/>
        <a:lstStyle/>
        <a:p>
          <a:endParaRPr lang="ru-RU"/>
        </a:p>
      </dgm:t>
    </dgm:pt>
    <dgm:pt modelId="{3E458655-F11B-4C65-A815-115DA7BF2F4D}">
      <dgm:prSet custT="1"/>
      <dgm:spPr/>
      <dgm:t>
        <a:bodyPr/>
        <a:lstStyle/>
        <a:p>
          <a:pPr algn="ctr"/>
          <a:r>
            <a:rPr lang="kk-KZ" sz="1400" dirty="0" smtClean="0">
              <a:latin typeface="Bookman Old Style" pitchFamily="18" charset="0"/>
            </a:rPr>
            <a:t>Білім комитеті</a:t>
          </a:r>
        </a:p>
        <a:p>
          <a:pPr algn="ctr"/>
          <a:r>
            <a:rPr lang="kk-KZ" sz="1400" dirty="0" smtClean="0">
              <a:latin typeface="Bookman Old Style" pitchFamily="18" charset="0"/>
            </a:rPr>
            <a:t>Комитет образования</a:t>
          </a:r>
          <a:endParaRPr lang="ru-RU" sz="1400" dirty="0">
            <a:latin typeface="Bookman Old Style" pitchFamily="18" charset="0"/>
          </a:endParaRPr>
        </a:p>
      </dgm:t>
    </dgm:pt>
    <dgm:pt modelId="{0D34AF41-3FA1-4978-8F27-B29B6BE85CF6}" type="parTrans" cxnId="{5A6F8E22-BA25-4AA7-AF06-D83BFB3D8706}">
      <dgm:prSet/>
      <dgm:spPr/>
      <dgm:t>
        <a:bodyPr/>
        <a:lstStyle/>
        <a:p>
          <a:endParaRPr lang="ru-RU"/>
        </a:p>
      </dgm:t>
    </dgm:pt>
    <dgm:pt modelId="{14CFA4C3-34EF-403B-BEDA-102E7107B678}" type="sibTrans" cxnId="{5A6F8E22-BA25-4AA7-AF06-D83BFB3D8706}">
      <dgm:prSet/>
      <dgm:spPr/>
      <dgm:t>
        <a:bodyPr/>
        <a:lstStyle/>
        <a:p>
          <a:endParaRPr lang="ru-RU"/>
        </a:p>
      </dgm:t>
    </dgm:pt>
    <dgm:pt modelId="{FB1796B0-E963-46F1-AD43-94E5F6DB6629}">
      <dgm:prSet custT="1"/>
      <dgm:spPr/>
      <dgm:t>
        <a:bodyPr/>
        <a:lstStyle/>
        <a:p>
          <a:pPr algn="ctr"/>
          <a:r>
            <a:rPr lang="kk-KZ" sz="1400" dirty="0" smtClean="0">
              <a:latin typeface="Bookman Old Style" pitchFamily="18" charset="0"/>
            </a:rPr>
            <a:t>Мектептің Ұлан басшысы</a:t>
          </a:r>
        </a:p>
        <a:p>
          <a:pPr algn="ctr"/>
          <a:r>
            <a:rPr lang="kk-KZ" sz="1400" dirty="0" smtClean="0">
              <a:latin typeface="Bookman Old Style" pitchFamily="18" charset="0"/>
            </a:rPr>
            <a:t>Улан басшы школы</a:t>
          </a:r>
          <a:endParaRPr lang="ru-RU" sz="1400" dirty="0">
            <a:latin typeface="Bookman Old Style" pitchFamily="18" charset="0"/>
          </a:endParaRPr>
        </a:p>
      </dgm:t>
    </dgm:pt>
    <dgm:pt modelId="{7975C04E-9273-45BE-9D7F-ACBAE864C60E}" type="parTrans" cxnId="{7B49500F-89B6-44A7-91F1-B8B54A41EF71}">
      <dgm:prSet/>
      <dgm:spPr/>
      <dgm:t>
        <a:bodyPr/>
        <a:lstStyle/>
        <a:p>
          <a:endParaRPr lang="ru-RU"/>
        </a:p>
      </dgm:t>
    </dgm:pt>
    <dgm:pt modelId="{8E0C860D-1D03-40D4-84B4-D3242A77F9A4}" type="sibTrans" cxnId="{7B49500F-89B6-44A7-91F1-B8B54A41EF71}">
      <dgm:prSet/>
      <dgm:spPr/>
      <dgm:t>
        <a:bodyPr/>
        <a:lstStyle/>
        <a:p>
          <a:endParaRPr lang="ru-RU"/>
        </a:p>
      </dgm:t>
    </dgm:pt>
    <dgm:pt modelId="{BBD7C0E7-BAE1-4ECA-89F2-2CF7449E29B0}">
      <dgm:prSet custT="1"/>
      <dgm:spPr/>
      <dgm:t>
        <a:bodyPr/>
        <a:lstStyle/>
        <a:p>
          <a:pPr algn="ctr"/>
          <a:r>
            <a:rPr lang="kk-KZ" sz="1400" dirty="0" smtClean="0">
              <a:latin typeface="Bookman Old Style" pitchFamily="18" charset="0"/>
            </a:rPr>
            <a:t>Спорт комитеті</a:t>
          </a:r>
        </a:p>
        <a:p>
          <a:pPr algn="ctr"/>
          <a:r>
            <a:rPr lang="kk-KZ" sz="1400" dirty="0" smtClean="0">
              <a:latin typeface="Bookman Old Style" pitchFamily="18" charset="0"/>
            </a:rPr>
            <a:t>Комитет спорта</a:t>
          </a:r>
          <a:endParaRPr lang="ru-RU" sz="1400" dirty="0">
            <a:latin typeface="Bookman Old Style" pitchFamily="18" charset="0"/>
          </a:endParaRPr>
        </a:p>
      </dgm:t>
    </dgm:pt>
    <dgm:pt modelId="{4467C5EA-EEDF-458D-8D0A-6D14734303BC}" type="parTrans" cxnId="{D412CE37-E9C9-4E3A-8B36-3001D437AA81}">
      <dgm:prSet/>
      <dgm:spPr/>
      <dgm:t>
        <a:bodyPr/>
        <a:lstStyle/>
        <a:p>
          <a:endParaRPr lang="ru-RU"/>
        </a:p>
      </dgm:t>
    </dgm:pt>
    <dgm:pt modelId="{33B368B7-B7C8-4DBF-9174-EF858E67FEFB}" type="sibTrans" cxnId="{D412CE37-E9C9-4E3A-8B36-3001D437AA81}">
      <dgm:prSet/>
      <dgm:spPr/>
      <dgm:t>
        <a:bodyPr/>
        <a:lstStyle/>
        <a:p>
          <a:endParaRPr lang="ru-RU"/>
        </a:p>
      </dgm:t>
    </dgm:pt>
    <dgm:pt modelId="{05BFAB08-C1C0-4035-8738-4978B18F8533}">
      <dgm:prSet custT="1"/>
      <dgm:spPr/>
      <dgm:t>
        <a:bodyPr/>
        <a:lstStyle/>
        <a:p>
          <a:pPr algn="ctr"/>
          <a:r>
            <a:rPr lang="ru-RU" sz="1200" dirty="0" err="1" smtClean="0">
              <a:latin typeface="Bookman Old Style" pitchFamily="18" charset="0"/>
            </a:rPr>
            <a:t>Әлеуметтік қызметі комитеті</a:t>
          </a:r>
          <a:r>
            <a:rPr lang="ru-RU" sz="1200" dirty="0" smtClean="0">
              <a:latin typeface="Bookman Old Style" pitchFamily="18" charset="0"/>
            </a:rPr>
            <a:t> </a:t>
          </a:r>
        </a:p>
        <a:p>
          <a:pPr algn="ctr"/>
          <a:r>
            <a:rPr lang="kk-KZ" sz="1200" dirty="0" smtClean="0">
              <a:latin typeface="Bookman Old Style" pitchFamily="18" charset="0"/>
            </a:rPr>
            <a:t>Комитет по </a:t>
          </a:r>
          <a:r>
            <a:rPr lang="ru-RU" sz="1200" dirty="0" smtClean="0"/>
            <a:t/>
          </a:r>
          <a:br>
            <a:rPr lang="ru-RU" sz="1200" dirty="0" smtClean="0"/>
          </a:br>
          <a:r>
            <a:rPr lang="kk-KZ" sz="1200" dirty="0" smtClean="0">
              <a:latin typeface="Bookman Old Style" pitchFamily="18" charset="0"/>
            </a:rPr>
            <a:t>общественной деятельности</a:t>
          </a:r>
          <a:endParaRPr lang="ru-RU" sz="1200" dirty="0">
            <a:latin typeface="Bookman Old Style" pitchFamily="18" charset="0"/>
          </a:endParaRPr>
        </a:p>
      </dgm:t>
    </dgm:pt>
    <dgm:pt modelId="{2A85E384-6864-41C1-8E56-DCE258F6CB74}" type="parTrans" cxnId="{15F7A991-FACE-4352-B03F-E99C684C543A}">
      <dgm:prSet/>
      <dgm:spPr/>
      <dgm:t>
        <a:bodyPr/>
        <a:lstStyle/>
        <a:p>
          <a:endParaRPr lang="ru-RU"/>
        </a:p>
      </dgm:t>
    </dgm:pt>
    <dgm:pt modelId="{1E87DF90-DB30-476B-8B79-88672955450B}" type="sibTrans" cxnId="{15F7A991-FACE-4352-B03F-E99C684C543A}">
      <dgm:prSet/>
      <dgm:spPr/>
      <dgm:t>
        <a:bodyPr/>
        <a:lstStyle/>
        <a:p>
          <a:endParaRPr lang="ru-RU"/>
        </a:p>
      </dgm:t>
    </dgm:pt>
    <dgm:pt modelId="{C2FFEA8B-3336-44B8-85E4-CACDE2CE96FA}">
      <dgm:prSet phldrT="[Текст]" custT="1"/>
      <dgm:spPr/>
      <dgm:t>
        <a:bodyPr/>
        <a:lstStyle/>
        <a:p>
          <a:pPr algn="ctr"/>
          <a:r>
            <a:rPr lang="ru-RU" sz="1400" dirty="0" err="1" smtClean="0">
              <a:latin typeface="Bookman Old Style" pitchFamily="18" charset="0"/>
            </a:rPr>
            <a:t>Медиа-центр</a:t>
          </a:r>
          <a:r>
            <a:rPr lang="ru-RU" sz="1400" dirty="0">
              <a:latin typeface="Bookman Old Style" pitchFamily="18" charset="0"/>
            </a:rPr>
            <a:t/>
          </a:r>
          <a:br>
            <a:rPr lang="ru-RU" sz="1400" dirty="0">
              <a:latin typeface="Bookman Old Style" pitchFamily="18" charset="0"/>
            </a:rPr>
          </a:br>
          <a:endParaRPr lang="ru-RU" sz="1400" dirty="0">
            <a:latin typeface="Bookman Old Style" pitchFamily="18" charset="0"/>
          </a:endParaRPr>
        </a:p>
      </dgm:t>
    </dgm:pt>
    <dgm:pt modelId="{B9AD3845-CB11-4DF1-A0AB-D3E87BFEA11D}" type="parTrans" cxnId="{9A2796FC-19B8-459D-9131-BCDE27056DDB}">
      <dgm:prSet/>
      <dgm:spPr/>
      <dgm:t>
        <a:bodyPr/>
        <a:lstStyle/>
        <a:p>
          <a:endParaRPr lang="ru-RU"/>
        </a:p>
      </dgm:t>
    </dgm:pt>
    <dgm:pt modelId="{7609294C-768F-41E7-B881-B85163211B02}" type="sibTrans" cxnId="{9A2796FC-19B8-459D-9131-BCDE27056DDB}">
      <dgm:prSet/>
      <dgm:spPr/>
      <dgm:t>
        <a:bodyPr/>
        <a:lstStyle/>
        <a:p>
          <a:endParaRPr lang="ru-RU"/>
        </a:p>
      </dgm:t>
    </dgm:pt>
    <dgm:pt modelId="{9054524E-20DD-45B7-9006-6B6CB5AB7336}">
      <dgm:prSet custT="1"/>
      <dgm:spPr/>
      <dgm:t>
        <a:bodyPr/>
        <a:lstStyle/>
        <a:p>
          <a:pPr algn="ctr"/>
          <a:r>
            <a:rPr lang="kk-KZ" sz="1200" dirty="0" smtClean="0">
              <a:latin typeface="Bookman Old Style" pitchFamily="18" charset="0"/>
            </a:rPr>
            <a:t>Құқық қорғау комитеті</a:t>
          </a:r>
        </a:p>
        <a:p>
          <a:pPr algn="ctr"/>
          <a:r>
            <a:rPr lang="kk-KZ" sz="1200" dirty="0" smtClean="0">
              <a:latin typeface="Bookman Old Style" pitchFamily="18" charset="0"/>
            </a:rPr>
            <a:t>Комитет правопорядка</a:t>
          </a:r>
          <a:endParaRPr lang="ru-RU" sz="1200" dirty="0">
            <a:latin typeface="Bookman Old Style" pitchFamily="18" charset="0"/>
          </a:endParaRPr>
        </a:p>
      </dgm:t>
    </dgm:pt>
    <dgm:pt modelId="{DC0B25CE-9CDF-45CF-8E61-8CA86C9035E4}" type="parTrans" cxnId="{5BE42A2F-A116-4AB9-931B-D96C38041F51}">
      <dgm:prSet/>
      <dgm:spPr/>
      <dgm:t>
        <a:bodyPr/>
        <a:lstStyle/>
        <a:p>
          <a:endParaRPr lang="ru-RU"/>
        </a:p>
      </dgm:t>
    </dgm:pt>
    <dgm:pt modelId="{42A6FED2-8067-4ABA-AE70-793925DCA120}" type="sibTrans" cxnId="{5BE42A2F-A116-4AB9-931B-D96C38041F51}">
      <dgm:prSet/>
      <dgm:spPr/>
      <dgm:t>
        <a:bodyPr/>
        <a:lstStyle/>
        <a:p>
          <a:endParaRPr lang="ru-RU"/>
        </a:p>
      </dgm:t>
    </dgm:pt>
    <dgm:pt modelId="{C21283BF-F7C2-4819-A3FC-F36513C9227E}" type="pres">
      <dgm:prSet presAssocID="{46EC80C2-7FC7-48CC-A4EA-FB09A27E266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A3A428B-9601-4E66-A49C-628A534AA9E1}" type="pres">
      <dgm:prSet presAssocID="{44EDE641-C5C9-4D40-B1B3-D5F69E78D62A}" presName="vertOne" presStyleCnt="0"/>
      <dgm:spPr/>
    </dgm:pt>
    <dgm:pt modelId="{61357370-5F50-482F-8A59-3438B35EB52F}" type="pres">
      <dgm:prSet presAssocID="{44EDE641-C5C9-4D40-B1B3-D5F69E78D62A}" presName="txOne" presStyleLbl="node0" presStyleIdx="0" presStyleCnt="3" custScaleX="79333" custScaleY="75937" custLinFactNeighborX="21250" custLinFactNeighborY="552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C33F1F-F2B0-4B2C-AF0F-C439E30EFC81}" type="pres">
      <dgm:prSet presAssocID="{44EDE641-C5C9-4D40-B1B3-D5F69E78D62A}" presName="parTransOne" presStyleCnt="0"/>
      <dgm:spPr/>
    </dgm:pt>
    <dgm:pt modelId="{F54E4E72-1636-47D3-B757-B8118E7E3780}" type="pres">
      <dgm:prSet presAssocID="{44EDE641-C5C9-4D40-B1B3-D5F69E78D62A}" presName="horzOne" presStyleCnt="0"/>
      <dgm:spPr/>
    </dgm:pt>
    <dgm:pt modelId="{042FE8FA-4972-48D0-9C13-0CD2AF4E4A90}" type="pres">
      <dgm:prSet presAssocID="{FB1796B0-E963-46F1-AD43-94E5F6DB6629}" presName="vertTwo" presStyleCnt="0"/>
      <dgm:spPr/>
    </dgm:pt>
    <dgm:pt modelId="{12AE731C-A739-407D-BECC-9438568AA426}" type="pres">
      <dgm:prSet presAssocID="{FB1796B0-E963-46F1-AD43-94E5F6DB6629}" presName="txTwo" presStyleLbl="node2" presStyleIdx="0" presStyleCnt="2" custScaleX="114757" custScaleY="61136" custLinFactNeighborX="44175" custLinFactNeighborY="575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AFCFF1-9EF4-4646-9638-0AE966BDB599}" type="pres">
      <dgm:prSet presAssocID="{FB1796B0-E963-46F1-AD43-94E5F6DB6629}" presName="parTransTwo" presStyleCnt="0"/>
      <dgm:spPr/>
    </dgm:pt>
    <dgm:pt modelId="{643F2EC6-3399-4AB1-9D24-8EF8DED8DD7B}" type="pres">
      <dgm:prSet presAssocID="{FB1796B0-E963-46F1-AD43-94E5F6DB6629}" presName="horzTwo" presStyleCnt="0"/>
      <dgm:spPr/>
    </dgm:pt>
    <dgm:pt modelId="{FF88DA6D-8C82-4369-AD69-3C24C36B4AE6}" type="pres">
      <dgm:prSet presAssocID="{31CCB65B-2C20-4E49-A8F9-D633175B5BC3}" presName="vertThree" presStyleCnt="0"/>
      <dgm:spPr/>
    </dgm:pt>
    <dgm:pt modelId="{C14A0496-EF1F-4C5A-A277-4703BF0DD418}" type="pres">
      <dgm:prSet presAssocID="{31CCB65B-2C20-4E49-A8F9-D633175B5BC3}" presName="txThree" presStyleLbl="node3" presStyleIdx="0" presStyleCnt="4" custScaleX="122495" custScaleY="106025" custLinFactNeighborX="26405" custLinFactNeighborY="873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320812-4142-48DE-BD51-8DB736161B59}" type="pres">
      <dgm:prSet presAssocID="{31CCB65B-2C20-4E49-A8F9-D633175B5BC3}" presName="parTransThree" presStyleCnt="0"/>
      <dgm:spPr/>
    </dgm:pt>
    <dgm:pt modelId="{D1C32AD6-04AC-44F4-9493-CA80F1DDB49B}" type="pres">
      <dgm:prSet presAssocID="{31CCB65B-2C20-4E49-A8F9-D633175B5BC3}" presName="horzThree" presStyleCnt="0"/>
      <dgm:spPr/>
    </dgm:pt>
    <dgm:pt modelId="{4A3F1C43-E0D5-4E12-8EDF-57BED4FD8D5A}" type="pres">
      <dgm:prSet presAssocID="{05BFAB08-C1C0-4035-8738-4978B18F8533}" presName="vertFour" presStyleCnt="0">
        <dgm:presLayoutVars>
          <dgm:chPref val="3"/>
        </dgm:presLayoutVars>
      </dgm:prSet>
      <dgm:spPr/>
    </dgm:pt>
    <dgm:pt modelId="{1AC84901-4946-4619-B30F-82BFEDEACF76}" type="pres">
      <dgm:prSet presAssocID="{05BFAB08-C1C0-4035-8738-4978B18F8533}" presName="txFour" presStyleLbl="node4" presStyleIdx="0" presStyleCnt="1" custScaleX="316885" custScaleY="103478" custLinFactX="400000" custLinFactY="-7263" custLinFactNeighborX="41722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6499909-1EED-41E0-9111-3AE6501B7B15}" type="pres">
      <dgm:prSet presAssocID="{05BFAB08-C1C0-4035-8738-4978B18F8533}" presName="horzFour" presStyleCnt="0"/>
      <dgm:spPr/>
    </dgm:pt>
    <dgm:pt modelId="{85BA9C97-82BD-41D5-8DD1-26D585F9DD88}" type="pres">
      <dgm:prSet presAssocID="{0A329AF8-2136-44C4-A767-65CD4975386D}" presName="sibSpaceThree" presStyleCnt="0"/>
      <dgm:spPr/>
    </dgm:pt>
    <dgm:pt modelId="{0552E34F-9EEC-4B8B-BC64-53C9110B9694}" type="pres">
      <dgm:prSet presAssocID="{BBD7C0E7-BAE1-4ECA-89F2-2CF7449E29B0}" presName="vertThree" presStyleCnt="0"/>
      <dgm:spPr/>
    </dgm:pt>
    <dgm:pt modelId="{CBE665D4-E7C4-40CF-97B9-ABAED55BBDE5}" type="pres">
      <dgm:prSet presAssocID="{BBD7C0E7-BAE1-4ECA-89F2-2CF7449E29B0}" presName="txThree" presStyleLbl="node3" presStyleIdx="1" presStyleCnt="4" custScaleX="250202" custScaleY="105347" custLinFactX="18519" custLinFactNeighborX="100000" custLinFactNeighborY="8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32B383-5343-449D-A3E4-3091555A15F2}" type="pres">
      <dgm:prSet presAssocID="{BBD7C0E7-BAE1-4ECA-89F2-2CF7449E29B0}" presName="horzThree" presStyleCnt="0"/>
      <dgm:spPr/>
    </dgm:pt>
    <dgm:pt modelId="{7A285D18-071C-419A-B629-A56CC06CE5E2}" type="pres">
      <dgm:prSet presAssocID="{8E0C860D-1D03-40D4-84B4-D3242A77F9A4}" presName="sibSpaceTwo" presStyleCnt="0"/>
      <dgm:spPr/>
    </dgm:pt>
    <dgm:pt modelId="{2ABE3610-B435-4329-A092-B919A8934BC5}" type="pres">
      <dgm:prSet presAssocID="{3DAFF3C6-427B-4DCC-955C-3B8D177AF2A7}" presName="vertTwo" presStyleCnt="0"/>
      <dgm:spPr/>
    </dgm:pt>
    <dgm:pt modelId="{6552C483-A1E8-4D99-AB85-ECD9F95C9F87}" type="pres">
      <dgm:prSet presAssocID="{3DAFF3C6-427B-4DCC-955C-3B8D177AF2A7}" presName="txTwo" presStyleLbl="node2" presStyleIdx="1" presStyleCnt="2" custScaleX="121666" custScaleY="61514" custLinFactNeighborX="68789" custLinFactNeighborY="539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2B503B-72AA-4C05-BD5A-41D721CEB30B}" type="pres">
      <dgm:prSet presAssocID="{3DAFF3C6-427B-4DCC-955C-3B8D177AF2A7}" presName="parTransTwo" presStyleCnt="0"/>
      <dgm:spPr/>
    </dgm:pt>
    <dgm:pt modelId="{4EBDE5D5-3EAA-4266-9A90-8DE77922D17E}" type="pres">
      <dgm:prSet presAssocID="{3DAFF3C6-427B-4DCC-955C-3B8D177AF2A7}" presName="horzTwo" presStyleCnt="0"/>
      <dgm:spPr/>
    </dgm:pt>
    <dgm:pt modelId="{D1B1DFEE-54B1-4F77-9632-51D405CE969C}" type="pres">
      <dgm:prSet presAssocID="{3E458655-F11B-4C65-A815-115DA7BF2F4D}" presName="vertThree" presStyleCnt="0"/>
      <dgm:spPr/>
    </dgm:pt>
    <dgm:pt modelId="{FED491DB-335D-4605-B949-A9F15DD5B13C}" type="pres">
      <dgm:prSet presAssocID="{3E458655-F11B-4C65-A815-115DA7BF2F4D}" presName="txThree" presStyleLbl="node3" presStyleIdx="2" presStyleCnt="4" custScaleX="256588" custScaleY="100000" custLinFactX="200000" custLinFactNeighborX="283561" custLinFactNeighborY="8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285EB1-65AC-4016-AD61-7853BB3D0D0A}" type="pres">
      <dgm:prSet presAssocID="{3E458655-F11B-4C65-A815-115DA7BF2F4D}" presName="horzThree" presStyleCnt="0"/>
      <dgm:spPr/>
    </dgm:pt>
    <dgm:pt modelId="{0B9043A0-05CB-413B-896D-D37C39792DDD}" type="pres">
      <dgm:prSet presAssocID="{14CFA4C3-34EF-403B-BEDA-102E7107B678}" presName="sibSpaceThree" presStyleCnt="0"/>
      <dgm:spPr/>
    </dgm:pt>
    <dgm:pt modelId="{EB00DAB5-AF97-4A4D-8972-708F8D10CE28}" type="pres">
      <dgm:prSet presAssocID="{0AB5D7D7-0693-41B5-BC2E-2A015977B478}" presName="vertThree" presStyleCnt="0"/>
      <dgm:spPr/>
    </dgm:pt>
    <dgm:pt modelId="{A9712CBB-7460-4AE6-AFB8-ED591BE0DDA8}" type="pres">
      <dgm:prSet presAssocID="{0AB5D7D7-0693-41B5-BC2E-2A015977B478}" presName="txThree" presStyleLbl="node3" presStyleIdx="3" presStyleCnt="4" custScaleX="257428" custScaleY="100642" custLinFactX="246018" custLinFactNeighborX="300000" custLinFactNeighborY="8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2345EB1-D845-4438-9D60-31FE62E9458C}" type="pres">
      <dgm:prSet presAssocID="{0AB5D7D7-0693-41B5-BC2E-2A015977B478}" presName="horzThree" presStyleCnt="0"/>
      <dgm:spPr/>
    </dgm:pt>
    <dgm:pt modelId="{D38EE993-C51C-4D99-8783-BC4F64114290}" type="pres">
      <dgm:prSet presAssocID="{E1CAF68E-7823-4818-AD4E-E049A59A4C64}" presName="sibSpaceOne" presStyleCnt="0"/>
      <dgm:spPr/>
    </dgm:pt>
    <dgm:pt modelId="{87537189-1E3D-45B1-BA64-107BB970AD3B}" type="pres">
      <dgm:prSet presAssocID="{C2FFEA8B-3336-44B8-85E4-CACDE2CE96FA}" presName="vertOne" presStyleCnt="0"/>
      <dgm:spPr/>
    </dgm:pt>
    <dgm:pt modelId="{02BE5C77-54EC-4CAA-BDA7-42307283CEA9}" type="pres">
      <dgm:prSet presAssocID="{C2FFEA8B-3336-44B8-85E4-CACDE2CE96FA}" presName="txOne" presStyleLbl="node0" presStyleIdx="1" presStyleCnt="3" custScaleX="239933" custScaleY="55429" custLinFactX="-389892" custLinFactY="100000" custLinFactNeighborX="-400000" custLinFactNeighborY="1963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079C62-12D0-4E76-8939-DBA408E84CB4}" type="pres">
      <dgm:prSet presAssocID="{C2FFEA8B-3336-44B8-85E4-CACDE2CE96FA}" presName="horzOne" presStyleCnt="0"/>
      <dgm:spPr/>
    </dgm:pt>
    <dgm:pt modelId="{066BD4BA-2416-49B0-A153-56DA4F9FA816}" type="pres">
      <dgm:prSet presAssocID="{7609294C-768F-41E7-B881-B85163211B02}" presName="sibSpaceOne" presStyleCnt="0"/>
      <dgm:spPr/>
    </dgm:pt>
    <dgm:pt modelId="{1309E812-8260-4A03-AEBD-F67ED592CA51}" type="pres">
      <dgm:prSet presAssocID="{9054524E-20DD-45B7-9006-6B6CB5AB7336}" presName="vertOne" presStyleCnt="0"/>
      <dgm:spPr/>
    </dgm:pt>
    <dgm:pt modelId="{4FF6A6FF-C8E5-4EAD-8380-5C1F7E14EBA8}" type="pres">
      <dgm:prSet presAssocID="{9054524E-20DD-45B7-9006-6B6CB5AB7336}" presName="txOne" presStyleLbl="node0" presStyleIdx="2" presStyleCnt="3" custScaleX="272048" custScaleY="55591" custLinFactX="-278833" custLinFactY="100000" custLinFactNeighborX="-300000" custLinFactNeighborY="190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719BB7-A88F-45DF-8FB3-8D93E92086C6}" type="pres">
      <dgm:prSet presAssocID="{9054524E-20DD-45B7-9006-6B6CB5AB7336}" presName="horzOne" presStyleCnt="0"/>
      <dgm:spPr/>
    </dgm:pt>
  </dgm:ptLst>
  <dgm:cxnLst>
    <dgm:cxn modelId="{B325DDF3-3FA8-472D-ADF4-C439EC9239C4}" srcId="{44EDE641-C5C9-4D40-B1B3-D5F69E78D62A}" destId="{3DAFF3C6-427B-4DCC-955C-3B8D177AF2A7}" srcOrd="1" destOrd="0" parTransId="{AE54E4CC-CF7B-4D25-9EBB-594E3E376FA7}" sibTransId="{D27C42D6-3316-4313-A57F-B2FBFE82E355}"/>
    <dgm:cxn modelId="{4EC2086F-2CE8-4312-B584-CC915740B9A2}" type="presOf" srcId="{C2FFEA8B-3336-44B8-85E4-CACDE2CE96FA}" destId="{02BE5C77-54EC-4CAA-BDA7-42307283CEA9}" srcOrd="0" destOrd="0" presId="urn:microsoft.com/office/officeart/2005/8/layout/hierarchy4"/>
    <dgm:cxn modelId="{5EC97801-24E1-4656-B2E5-3552A6E8B4FA}" srcId="{46EC80C2-7FC7-48CC-A4EA-FB09A27E2668}" destId="{44EDE641-C5C9-4D40-B1B3-D5F69E78D62A}" srcOrd="0" destOrd="0" parTransId="{2D330A76-7710-4C02-9B18-6266CA87AFCF}" sibTransId="{E1CAF68E-7823-4818-AD4E-E049A59A4C64}"/>
    <dgm:cxn modelId="{7B49500F-89B6-44A7-91F1-B8B54A41EF71}" srcId="{44EDE641-C5C9-4D40-B1B3-D5F69E78D62A}" destId="{FB1796B0-E963-46F1-AD43-94E5F6DB6629}" srcOrd="0" destOrd="0" parTransId="{7975C04E-9273-45BE-9D7F-ACBAE864C60E}" sibTransId="{8E0C860D-1D03-40D4-84B4-D3242A77F9A4}"/>
    <dgm:cxn modelId="{A8F03E5C-6763-4901-9DE7-6A8297D00649}" type="presOf" srcId="{3DAFF3C6-427B-4DCC-955C-3B8D177AF2A7}" destId="{6552C483-A1E8-4D99-AB85-ECD9F95C9F87}" srcOrd="0" destOrd="0" presId="urn:microsoft.com/office/officeart/2005/8/layout/hierarchy4"/>
    <dgm:cxn modelId="{E356CA48-46E0-4F80-A0ED-CABFFA0BAD5F}" type="presOf" srcId="{BBD7C0E7-BAE1-4ECA-89F2-2CF7449E29B0}" destId="{CBE665D4-E7C4-40CF-97B9-ABAED55BBDE5}" srcOrd="0" destOrd="0" presId="urn:microsoft.com/office/officeart/2005/8/layout/hierarchy4"/>
    <dgm:cxn modelId="{10755F99-F967-4EC9-B825-4506C73BEC74}" type="presOf" srcId="{3E458655-F11B-4C65-A815-115DA7BF2F4D}" destId="{FED491DB-335D-4605-B949-A9F15DD5B13C}" srcOrd="0" destOrd="0" presId="urn:microsoft.com/office/officeart/2005/8/layout/hierarchy4"/>
    <dgm:cxn modelId="{D412CE37-E9C9-4E3A-8B36-3001D437AA81}" srcId="{FB1796B0-E963-46F1-AD43-94E5F6DB6629}" destId="{BBD7C0E7-BAE1-4ECA-89F2-2CF7449E29B0}" srcOrd="1" destOrd="0" parTransId="{4467C5EA-EEDF-458D-8D0A-6D14734303BC}" sibTransId="{33B368B7-B7C8-4DBF-9174-EF858E67FEFB}"/>
    <dgm:cxn modelId="{4E5146C9-B7BD-48D1-BBD5-05DCDD33533F}" type="presOf" srcId="{0AB5D7D7-0693-41B5-BC2E-2A015977B478}" destId="{A9712CBB-7460-4AE6-AFB8-ED591BE0DDA8}" srcOrd="0" destOrd="0" presId="urn:microsoft.com/office/officeart/2005/8/layout/hierarchy4"/>
    <dgm:cxn modelId="{5A6F8E22-BA25-4AA7-AF06-D83BFB3D8706}" srcId="{3DAFF3C6-427B-4DCC-955C-3B8D177AF2A7}" destId="{3E458655-F11B-4C65-A815-115DA7BF2F4D}" srcOrd="0" destOrd="0" parTransId="{0D34AF41-3FA1-4978-8F27-B29B6BE85CF6}" sibTransId="{14CFA4C3-34EF-403B-BEDA-102E7107B678}"/>
    <dgm:cxn modelId="{CDD3D761-87C9-44AF-A141-DB33D45988ED}" srcId="{3DAFF3C6-427B-4DCC-955C-3B8D177AF2A7}" destId="{0AB5D7D7-0693-41B5-BC2E-2A015977B478}" srcOrd="1" destOrd="0" parTransId="{DB284D28-1502-4ACB-9053-51D043A31B55}" sibTransId="{C9D66BDB-9BF8-43AF-980E-C97871F2B634}"/>
    <dgm:cxn modelId="{E7561343-F4CE-4C43-B82A-33AFC035DE30}" srcId="{FB1796B0-E963-46F1-AD43-94E5F6DB6629}" destId="{31CCB65B-2C20-4E49-A8F9-D633175B5BC3}" srcOrd="0" destOrd="0" parTransId="{65474866-66B1-4216-B026-2A3EEE74A2CC}" sibTransId="{0A329AF8-2136-44C4-A767-65CD4975386D}"/>
    <dgm:cxn modelId="{C24120F1-B5FA-4557-A5E6-C351A55533A9}" type="presOf" srcId="{05BFAB08-C1C0-4035-8738-4978B18F8533}" destId="{1AC84901-4946-4619-B30F-82BFEDEACF76}" srcOrd="0" destOrd="0" presId="urn:microsoft.com/office/officeart/2005/8/layout/hierarchy4"/>
    <dgm:cxn modelId="{FD15B2AC-DA1E-4D8B-8314-6FC0FFD9D0FE}" type="presOf" srcId="{44EDE641-C5C9-4D40-B1B3-D5F69E78D62A}" destId="{61357370-5F50-482F-8A59-3438B35EB52F}" srcOrd="0" destOrd="0" presId="urn:microsoft.com/office/officeart/2005/8/layout/hierarchy4"/>
    <dgm:cxn modelId="{5BE42A2F-A116-4AB9-931B-D96C38041F51}" srcId="{46EC80C2-7FC7-48CC-A4EA-FB09A27E2668}" destId="{9054524E-20DD-45B7-9006-6B6CB5AB7336}" srcOrd="2" destOrd="0" parTransId="{DC0B25CE-9CDF-45CF-8E61-8CA86C9035E4}" sibTransId="{42A6FED2-8067-4ABA-AE70-793925DCA120}"/>
    <dgm:cxn modelId="{15F7A991-FACE-4352-B03F-E99C684C543A}" srcId="{31CCB65B-2C20-4E49-A8F9-D633175B5BC3}" destId="{05BFAB08-C1C0-4035-8738-4978B18F8533}" srcOrd="0" destOrd="0" parTransId="{2A85E384-6864-41C1-8E56-DCE258F6CB74}" sibTransId="{1E87DF90-DB30-476B-8B79-88672955450B}"/>
    <dgm:cxn modelId="{290BBFF7-22D3-48C2-A1D3-A3EA4960C5A2}" type="presOf" srcId="{31CCB65B-2C20-4E49-A8F9-D633175B5BC3}" destId="{C14A0496-EF1F-4C5A-A277-4703BF0DD418}" srcOrd="0" destOrd="0" presId="urn:microsoft.com/office/officeart/2005/8/layout/hierarchy4"/>
    <dgm:cxn modelId="{F0389BC2-772D-4CD2-BA41-7A3A5CFE0A2A}" type="presOf" srcId="{9054524E-20DD-45B7-9006-6B6CB5AB7336}" destId="{4FF6A6FF-C8E5-4EAD-8380-5C1F7E14EBA8}" srcOrd="0" destOrd="0" presId="urn:microsoft.com/office/officeart/2005/8/layout/hierarchy4"/>
    <dgm:cxn modelId="{8A25C63D-37C3-43FF-A0AD-429573EDE020}" type="presOf" srcId="{46EC80C2-7FC7-48CC-A4EA-FB09A27E2668}" destId="{C21283BF-F7C2-4819-A3FC-F36513C9227E}" srcOrd="0" destOrd="0" presId="urn:microsoft.com/office/officeart/2005/8/layout/hierarchy4"/>
    <dgm:cxn modelId="{7E2FB807-0246-4253-88CD-37FF5B3E9C23}" type="presOf" srcId="{FB1796B0-E963-46F1-AD43-94E5F6DB6629}" destId="{12AE731C-A739-407D-BECC-9438568AA426}" srcOrd="0" destOrd="0" presId="urn:microsoft.com/office/officeart/2005/8/layout/hierarchy4"/>
    <dgm:cxn modelId="{9A2796FC-19B8-459D-9131-BCDE27056DDB}" srcId="{46EC80C2-7FC7-48CC-A4EA-FB09A27E2668}" destId="{C2FFEA8B-3336-44B8-85E4-CACDE2CE96FA}" srcOrd="1" destOrd="0" parTransId="{B9AD3845-CB11-4DF1-A0AB-D3E87BFEA11D}" sibTransId="{7609294C-768F-41E7-B881-B85163211B02}"/>
    <dgm:cxn modelId="{05150662-7596-4794-8747-8E7ADAD0EF54}" type="presParOf" srcId="{C21283BF-F7C2-4819-A3FC-F36513C9227E}" destId="{3A3A428B-9601-4E66-A49C-628A534AA9E1}" srcOrd="0" destOrd="0" presId="urn:microsoft.com/office/officeart/2005/8/layout/hierarchy4"/>
    <dgm:cxn modelId="{8B5323B8-6773-4E87-9152-7CBF34207B90}" type="presParOf" srcId="{3A3A428B-9601-4E66-A49C-628A534AA9E1}" destId="{61357370-5F50-482F-8A59-3438B35EB52F}" srcOrd="0" destOrd="0" presId="urn:microsoft.com/office/officeart/2005/8/layout/hierarchy4"/>
    <dgm:cxn modelId="{12B116ED-ABB7-443B-8A9A-CD16163EE010}" type="presParOf" srcId="{3A3A428B-9601-4E66-A49C-628A534AA9E1}" destId="{2AC33F1F-F2B0-4B2C-AF0F-C439E30EFC81}" srcOrd="1" destOrd="0" presId="urn:microsoft.com/office/officeart/2005/8/layout/hierarchy4"/>
    <dgm:cxn modelId="{000C2A64-455B-4291-92C8-26E0EFAC6900}" type="presParOf" srcId="{3A3A428B-9601-4E66-A49C-628A534AA9E1}" destId="{F54E4E72-1636-47D3-B757-B8118E7E3780}" srcOrd="2" destOrd="0" presId="urn:microsoft.com/office/officeart/2005/8/layout/hierarchy4"/>
    <dgm:cxn modelId="{7578DA17-3701-42CE-8AFC-AD378CE2147A}" type="presParOf" srcId="{F54E4E72-1636-47D3-B757-B8118E7E3780}" destId="{042FE8FA-4972-48D0-9C13-0CD2AF4E4A90}" srcOrd="0" destOrd="0" presId="urn:microsoft.com/office/officeart/2005/8/layout/hierarchy4"/>
    <dgm:cxn modelId="{E472227A-2B48-4399-B349-A9809FF0C894}" type="presParOf" srcId="{042FE8FA-4972-48D0-9C13-0CD2AF4E4A90}" destId="{12AE731C-A739-407D-BECC-9438568AA426}" srcOrd="0" destOrd="0" presId="urn:microsoft.com/office/officeart/2005/8/layout/hierarchy4"/>
    <dgm:cxn modelId="{7BFEBA29-1EE2-4146-B113-28ED27862C7A}" type="presParOf" srcId="{042FE8FA-4972-48D0-9C13-0CD2AF4E4A90}" destId="{12AFCFF1-9EF4-4646-9638-0AE966BDB599}" srcOrd="1" destOrd="0" presId="urn:microsoft.com/office/officeart/2005/8/layout/hierarchy4"/>
    <dgm:cxn modelId="{696F3184-4697-4A2B-83BC-D4163A0E4CE7}" type="presParOf" srcId="{042FE8FA-4972-48D0-9C13-0CD2AF4E4A90}" destId="{643F2EC6-3399-4AB1-9D24-8EF8DED8DD7B}" srcOrd="2" destOrd="0" presId="urn:microsoft.com/office/officeart/2005/8/layout/hierarchy4"/>
    <dgm:cxn modelId="{0E4C4E09-01F3-45E2-AF5C-81D64ADB78D7}" type="presParOf" srcId="{643F2EC6-3399-4AB1-9D24-8EF8DED8DD7B}" destId="{FF88DA6D-8C82-4369-AD69-3C24C36B4AE6}" srcOrd="0" destOrd="0" presId="urn:microsoft.com/office/officeart/2005/8/layout/hierarchy4"/>
    <dgm:cxn modelId="{269FADFF-29ED-4B87-95F3-3DD04C673A6F}" type="presParOf" srcId="{FF88DA6D-8C82-4369-AD69-3C24C36B4AE6}" destId="{C14A0496-EF1F-4C5A-A277-4703BF0DD418}" srcOrd="0" destOrd="0" presId="urn:microsoft.com/office/officeart/2005/8/layout/hierarchy4"/>
    <dgm:cxn modelId="{82B528C4-7CB7-4700-A521-917A4F11E869}" type="presParOf" srcId="{FF88DA6D-8C82-4369-AD69-3C24C36B4AE6}" destId="{09320812-4142-48DE-BD51-8DB736161B59}" srcOrd="1" destOrd="0" presId="urn:microsoft.com/office/officeart/2005/8/layout/hierarchy4"/>
    <dgm:cxn modelId="{70EF85DE-DA2E-45AB-AF2C-2FAA4A8F39D8}" type="presParOf" srcId="{FF88DA6D-8C82-4369-AD69-3C24C36B4AE6}" destId="{D1C32AD6-04AC-44F4-9493-CA80F1DDB49B}" srcOrd="2" destOrd="0" presId="urn:microsoft.com/office/officeart/2005/8/layout/hierarchy4"/>
    <dgm:cxn modelId="{103DDB2C-8A85-4A58-8639-BCD246A30156}" type="presParOf" srcId="{D1C32AD6-04AC-44F4-9493-CA80F1DDB49B}" destId="{4A3F1C43-E0D5-4E12-8EDF-57BED4FD8D5A}" srcOrd="0" destOrd="0" presId="urn:microsoft.com/office/officeart/2005/8/layout/hierarchy4"/>
    <dgm:cxn modelId="{EA83A955-AA98-41DE-96C8-3AB6A6EE96FC}" type="presParOf" srcId="{4A3F1C43-E0D5-4E12-8EDF-57BED4FD8D5A}" destId="{1AC84901-4946-4619-B30F-82BFEDEACF76}" srcOrd="0" destOrd="0" presId="urn:microsoft.com/office/officeart/2005/8/layout/hierarchy4"/>
    <dgm:cxn modelId="{D21A32E8-18FA-4A45-8730-23C29B3A05F4}" type="presParOf" srcId="{4A3F1C43-E0D5-4E12-8EDF-57BED4FD8D5A}" destId="{66499909-1EED-41E0-9111-3AE6501B7B15}" srcOrd="1" destOrd="0" presId="urn:microsoft.com/office/officeart/2005/8/layout/hierarchy4"/>
    <dgm:cxn modelId="{A6B7EDCB-1DF7-4860-8BD0-CB287B04AEE2}" type="presParOf" srcId="{643F2EC6-3399-4AB1-9D24-8EF8DED8DD7B}" destId="{85BA9C97-82BD-41D5-8DD1-26D585F9DD88}" srcOrd="1" destOrd="0" presId="urn:microsoft.com/office/officeart/2005/8/layout/hierarchy4"/>
    <dgm:cxn modelId="{EBF6C80B-6FD8-4445-BD69-29A7BD2D9DCC}" type="presParOf" srcId="{643F2EC6-3399-4AB1-9D24-8EF8DED8DD7B}" destId="{0552E34F-9EEC-4B8B-BC64-53C9110B9694}" srcOrd="2" destOrd="0" presId="urn:microsoft.com/office/officeart/2005/8/layout/hierarchy4"/>
    <dgm:cxn modelId="{2D5C7388-2741-408E-9B0A-D871FE56345D}" type="presParOf" srcId="{0552E34F-9EEC-4B8B-BC64-53C9110B9694}" destId="{CBE665D4-E7C4-40CF-97B9-ABAED55BBDE5}" srcOrd="0" destOrd="0" presId="urn:microsoft.com/office/officeart/2005/8/layout/hierarchy4"/>
    <dgm:cxn modelId="{34224846-69A2-4F61-803F-1B411E1FCED5}" type="presParOf" srcId="{0552E34F-9EEC-4B8B-BC64-53C9110B9694}" destId="{DD32B383-5343-449D-A3E4-3091555A15F2}" srcOrd="1" destOrd="0" presId="urn:microsoft.com/office/officeart/2005/8/layout/hierarchy4"/>
    <dgm:cxn modelId="{47A04B1C-6442-4E19-A8F3-5B58956C0040}" type="presParOf" srcId="{F54E4E72-1636-47D3-B757-B8118E7E3780}" destId="{7A285D18-071C-419A-B629-A56CC06CE5E2}" srcOrd="1" destOrd="0" presId="urn:microsoft.com/office/officeart/2005/8/layout/hierarchy4"/>
    <dgm:cxn modelId="{6C4B5551-AF7F-49B3-876A-8B0315084416}" type="presParOf" srcId="{F54E4E72-1636-47D3-B757-B8118E7E3780}" destId="{2ABE3610-B435-4329-A092-B919A8934BC5}" srcOrd="2" destOrd="0" presId="urn:microsoft.com/office/officeart/2005/8/layout/hierarchy4"/>
    <dgm:cxn modelId="{24C99356-2F3C-49DC-9D36-87FA625DF45B}" type="presParOf" srcId="{2ABE3610-B435-4329-A092-B919A8934BC5}" destId="{6552C483-A1E8-4D99-AB85-ECD9F95C9F87}" srcOrd="0" destOrd="0" presId="urn:microsoft.com/office/officeart/2005/8/layout/hierarchy4"/>
    <dgm:cxn modelId="{830798AC-CB88-47CE-BBFD-ADB980434545}" type="presParOf" srcId="{2ABE3610-B435-4329-A092-B919A8934BC5}" destId="{942B503B-72AA-4C05-BD5A-41D721CEB30B}" srcOrd="1" destOrd="0" presId="urn:microsoft.com/office/officeart/2005/8/layout/hierarchy4"/>
    <dgm:cxn modelId="{FB16EA6A-F505-428C-979D-C4E711E402D0}" type="presParOf" srcId="{2ABE3610-B435-4329-A092-B919A8934BC5}" destId="{4EBDE5D5-3EAA-4266-9A90-8DE77922D17E}" srcOrd="2" destOrd="0" presId="urn:microsoft.com/office/officeart/2005/8/layout/hierarchy4"/>
    <dgm:cxn modelId="{0F76E266-A72F-4F02-8CC2-4489803C078A}" type="presParOf" srcId="{4EBDE5D5-3EAA-4266-9A90-8DE77922D17E}" destId="{D1B1DFEE-54B1-4F77-9632-51D405CE969C}" srcOrd="0" destOrd="0" presId="urn:microsoft.com/office/officeart/2005/8/layout/hierarchy4"/>
    <dgm:cxn modelId="{F63A9D84-BFAC-40BC-96CA-D48C943CB2FD}" type="presParOf" srcId="{D1B1DFEE-54B1-4F77-9632-51D405CE969C}" destId="{FED491DB-335D-4605-B949-A9F15DD5B13C}" srcOrd="0" destOrd="0" presId="urn:microsoft.com/office/officeart/2005/8/layout/hierarchy4"/>
    <dgm:cxn modelId="{90DB33C5-E0F6-4472-BEC6-38C36A4A5007}" type="presParOf" srcId="{D1B1DFEE-54B1-4F77-9632-51D405CE969C}" destId="{C4285EB1-65AC-4016-AD61-7853BB3D0D0A}" srcOrd="1" destOrd="0" presId="urn:microsoft.com/office/officeart/2005/8/layout/hierarchy4"/>
    <dgm:cxn modelId="{184F8E5A-B6C8-4D56-B7F8-53224728A3FD}" type="presParOf" srcId="{4EBDE5D5-3EAA-4266-9A90-8DE77922D17E}" destId="{0B9043A0-05CB-413B-896D-D37C39792DDD}" srcOrd="1" destOrd="0" presId="urn:microsoft.com/office/officeart/2005/8/layout/hierarchy4"/>
    <dgm:cxn modelId="{541B9292-8C31-435D-94A3-97E948B71939}" type="presParOf" srcId="{4EBDE5D5-3EAA-4266-9A90-8DE77922D17E}" destId="{EB00DAB5-AF97-4A4D-8972-708F8D10CE28}" srcOrd="2" destOrd="0" presId="urn:microsoft.com/office/officeart/2005/8/layout/hierarchy4"/>
    <dgm:cxn modelId="{5AE49E73-7CB4-458E-815B-A4FC86C66C47}" type="presParOf" srcId="{EB00DAB5-AF97-4A4D-8972-708F8D10CE28}" destId="{A9712CBB-7460-4AE6-AFB8-ED591BE0DDA8}" srcOrd="0" destOrd="0" presId="urn:microsoft.com/office/officeart/2005/8/layout/hierarchy4"/>
    <dgm:cxn modelId="{4C63908E-75D2-4283-9985-90E4AA3688EB}" type="presParOf" srcId="{EB00DAB5-AF97-4A4D-8972-708F8D10CE28}" destId="{02345EB1-D845-4438-9D60-31FE62E9458C}" srcOrd="1" destOrd="0" presId="urn:microsoft.com/office/officeart/2005/8/layout/hierarchy4"/>
    <dgm:cxn modelId="{E186DC91-D89F-48BA-8F76-210DB5CBD885}" type="presParOf" srcId="{C21283BF-F7C2-4819-A3FC-F36513C9227E}" destId="{D38EE993-C51C-4D99-8783-BC4F64114290}" srcOrd="1" destOrd="0" presId="urn:microsoft.com/office/officeart/2005/8/layout/hierarchy4"/>
    <dgm:cxn modelId="{C130FE34-546F-43E5-B071-48C74583D8E4}" type="presParOf" srcId="{C21283BF-F7C2-4819-A3FC-F36513C9227E}" destId="{87537189-1E3D-45B1-BA64-107BB970AD3B}" srcOrd="2" destOrd="0" presId="urn:microsoft.com/office/officeart/2005/8/layout/hierarchy4"/>
    <dgm:cxn modelId="{F839D7B8-DF8B-40A7-918C-74300444EC76}" type="presParOf" srcId="{87537189-1E3D-45B1-BA64-107BB970AD3B}" destId="{02BE5C77-54EC-4CAA-BDA7-42307283CEA9}" srcOrd="0" destOrd="0" presId="urn:microsoft.com/office/officeart/2005/8/layout/hierarchy4"/>
    <dgm:cxn modelId="{AC353556-14E7-4B07-AEB7-998901A5B90E}" type="presParOf" srcId="{87537189-1E3D-45B1-BA64-107BB970AD3B}" destId="{84079C62-12D0-4E76-8939-DBA408E84CB4}" srcOrd="1" destOrd="0" presId="urn:microsoft.com/office/officeart/2005/8/layout/hierarchy4"/>
    <dgm:cxn modelId="{3E1049DF-E8B5-4210-AB57-5322F7D3DE65}" type="presParOf" srcId="{C21283BF-F7C2-4819-A3FC-F36513C9227E}" destId="{066BD4BA-2416-49B0-A153-56DA4F9FA816}" srcOrd="3" destOrd="0" presId="urn:microsoft.com/office/officeart/2005/8/layout/hierarchy4"/>
    <dgm:cxn modelId="{63A07DE4-08B2-4EE5-8146-B213928E3247}" type="presParOf" srcId="{C21283BF-F7C2-4819-A3FC-F36513C9227E}" destId="{1309E812-8260-4A03-AEBD-F67ED592CA51}" srcOrd="4" destOrd="0" presId="urn:microsoft.com/office/officeart/2005/8/layout/hierarchy4"/>
    <dgm:cxn modelId="{5B5F22FA-3AF2-4E16-A982-0E63F9921FEE}" type="presParOf" srcId="{1309E812-8260-4A03-AEBD-F67ED592CA51}" destId="{4FF6A6FF-C8E5-4EAD-8380-5C1F7E14EBA8}" srcOrd="0" destOrd="0" presId="urn:microsoft.com/office/officeart/2005/8/layout/hierarchy4"/>
    <dgm:cxn modelId="{E91D8B80-7B9F-492E-8CCE-EC0D9AD03479}" type="presParOf" srcId="{1309E812-8260-4A03-AEBD-F67ED592CA51}" destId="{80719BB7-A88F-45DF-8FB3-8D93E92086C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357370-5F50-482F-8A59-3438B35EB52F}">
      <dsp:nvSpPr>
        <dsp:cNvPr id="0" name=""/>
        <dsp:cNvSpPr/>
      </dsp:nvSpPr>
      <dsp:spPr>
        <a:xfrm>
          <a:off x="1981201" y="76200"/>
          <a:ext cx="4981217" cy="1014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kern="1200" dirty="0" smtClean="0">
              <a:latin typeface="Bookman Old Style" pitchFamily="18" charset="0"/>
            </a:rPr>
            <a:t>Исполнительный секретарь /старший вожатый школы/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>
              <a:latin typeface="Bookman Old Style" pitchFamily="18" charset="0"/>
            </a:rPr>
            <a:t>Атқарушы хатшысы</a:t>
          </a:r>
          <a:r>
            <a:rPr lang="ru-RU" sz="1700" kern="1200" dirty="0" smtClean="0">
              <a:latin typeface="Bookman Old Style" pitchFamily="18" charset="0"/>
            </a:rPr>
            <a:t> /</a:t>
          </a:r>
          <a:r>
            <a:rPr lang="ru-RU" sz="1700" kern="1200" dirty="0" err="1" smtClean="0">
              <a:latin typeface="Bookman Old Style" pitchFamily="18" charset="0"/>
            </a:rPr>
            <a:t>мектеп</a:t>
          </a:r>
          <a:r>
            <a:rPr lang="ru-RU" sz="1700" kern="1200" dirty="0" smtClean="0">
              <a:latin typeface="Bookman Old Style" pitchFamily="18" charset="0"/>
            </a:rPr>
            <a:t> </a:t>
          </a:r>
          <a:r>
            <a:rPr lang="ru-RU" sz="1700" kern="1200" dirty="0" err="1" smtClean="0">
              <a:latin typeface="Bookman Old Style" pitchFamily="18" charset="0"/>
            </a:rPr>
            <a:t>аға тәлімгері/</a:t>
          </a:r>
          <a:endParaRPr lang="ru-RU" sz="1700" kern="1200" dirty="0">
            <a:latin typeface="Bookman Old Style" pitchFamily="18" charset="0"/>
          </a:endParaRPr>
        </a:p>
      </dsp:txBody>
      <dsp:txXfrm>
        <a:off x="1981201" y="76200"/>
        <a:ext cx="4981217" cy="1014428"/>
      </dsp:txXfrm>
    </dsp:sp>
    <dsp:sp modelId="{12AE731C-A739-407D-BECC-9438568AA426}">
      <dsp:nvSpPr>
        <dsp:cNvPr id="0" name=""/>
        <dsp:cNvSpPr/>
      </dsp:nvSpPr>
      <dsp:spPr>
        <a:xfrm>
          <a:off x="1296742" y="1223995"/>
          <a:ext cx="3357631" cy="816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Мектептің Ұлан басшысы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Улан басшы школы</a:t>
          </a:r>
          <a:endParaRPr lang="ru-RU" sz="1400" kern="1200" dirty="0">
            <a:latin typeface="Bookman Old Style" pitchFamily="18" charset="0"/>
          </a:endParaRPr>
        </a:p>
      </dsp:txBody>
      <dsp:txXfrm>
        <a:off x="1296742" y="1223995"/>
        <a:ext cx="3357631" cy="816704"/>
      </dsp:txXfrm>
    </dsp:sp>
    <dsp:sp modelId="{C14A0496-EF1F-4C5A-A277-4703BF0DD418}">
      <dsp:nvSpPr>
        <dsp:cNvPr id="0" name=""/>
        <dsp:cNvSpPr/>
      </dsp:nvSpPr>
      <dsp:spPr>
        <a:xfrm>
          <a:off x="609594" y="2209800"/>
          <a:ext cx="1753713" cy="14163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Денсаулық сақтау комитеті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Комитет здравоохранения</a:t>
          </a:r>
          <a:endParaRPr lang="ru-RU" sz="1400" kern="1200" dirty="0">
            <a:latin typeface="Bookman Old Style" pitchFamily="18" charset="0"/>
          </a:endParaRPr>
        </a:p>
      </dsp:txBody>
      <dsp:txXfrm>
        <a:off x="609594" y="2209800"/>
        <a:ext cx="1753713" cy="1416368"/>
      </dsp:txXfrm>
    </dsp:sp>
    <dsp:sp modelId="{1AC84901-4946-4619-B30F-82BFEDEACF76}">
      <dsp:nvSpPr>
        <dsp:cNvPr id="0" name=""/>
        <dsp:cNvSpPr/>
      </dsp:nvSpPr>
      <dsp:spPr>
        <a:xfrm>
          <a:off x="4038600" y="2209796"/>
          <a:ext cx="1409454" cy="1382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Bookman Old Style" pitchFamily="18" charset="0"/>
            </a:rPr>
            <a:t>Әлеуметтік қызметі комитеті</a:t>
          </a:r>
          <a:r>
            <a:rPr lang="ru-RU" sz="1200" kern="1200" dirty="0" smtClean="0">
              <a:latin typeface="Bookman Old Style" pitchFamily="18" charset="0"/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>
              <a:latin typeface="Bookman Old Style" pitchFamily="18" charset="0"/>
            </a:rPr>
            <a:t>Комитет по </a:t>
          </a:r>
          <a:r>
            <a:rPr lang="ru-RU" sz="1200" kern="1200" dirty="0" smtClean="0"/>
            <a:t/>
          </a:r>
          <a:br>
            <a:rPr lang="ru-RU" sz="1200" kern="1200" dirty="0" smtClean="0"/>
          </a:br>
          <a:r>
            <a:rPr lang="kk-KZ" sz="1200" kern="1200" dirty="0" smtClean="0">
              <a:latin typeface="Bookman Old Style" pitchFamily="18" charset="0"/>
            </a:rPr>
            <a:t>общественной деятельности</a:t>
          </a:r>
          <a:endParaRPr lang="ru-RU" sz="1200" kern="1200" dirty="0">
            <a:latin typeface="Bookman Old Style" pitchFamily="18" charset="0"/>
          </a:endParaRPr>
        </a:p>
      </dsp:txBody>
      <dsp:txXfrm>
        <a:off x="4038600" y="2209796"/>
        <a:ext cx="1409454" cy="1382343"/>
      </dsp:txXfrm>
    </dsp:sp>
    <dsp:sp modelId="{CBE665D4-E7C4-40CF-97B9-ABAED55BBDE5}">
      <dsp:nvSpPr>
        <dsp:cNvPr id="0" name=""/>
        <dsp:cNvSpPr/>
      </dsp:nvSpPr>
      <dsp:spPr>
        <a:xfrm>
          <a:off x="2539620" y="2209802"/>
          <a:ext cx="1130392" cy="14073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Спорт комитеті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Комитет спорта</a:t>
          </a:r>
          <a:endParaRPr lang="ru-RU" sz="1400" kern="1200" dirty="0">
            <a:latin typeface="Bookman Old Style" pitchFamily="18" charset="0"/>
          </a:endParaRPr>
        </a:p>
      </dsp:txBody>
      <dsp:txXfrm>
        <a:off x="2539620" y="2209802"/>
        <a:ext cx="1130392" cy="1407310"/>
      </dsp:txXfrm>
    </dsp:sp>
    <dsp:sp modelId="{6552C483-A1E8-4D99-AB85-ECD9F95C9F87}">
      <dsp:nvSpPr>
        <dsp:cNvPr id="0" name=""/>
        <dsp:cNvSpPr/>
      </dsp:nvSpPr>
      <dsp:spPr>
        <a:xfrm>
          <a:off x="5023165" y="1219200"/>
          <a:ext cx="2870845" cy="821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Ұлан басшының орынбасары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Заместитель Улан басшы</a:t>
          </a:r>
          <a:endParaRPr lang="ru-RU" sz="1400" kern="1200" dirty="0">
            <a:latin typeface="Bookman Old Style" pitchFamily="18" charset="0"/>
          </a:endParaRPr>
        </a:p>
      </dsp:txBody>
      <dsp:txXfrm>
        <a:off x="5023165" y="1219200"/>
        <a:ext cx="2870845" cy="821753"/>
      </dsp:txXfrm>
    </dsp:sp>
    <dsp:sp modelId="{FED491DB-335D-4605-B949-A9F15DD5B13C}">
      <dsp:nvSpPr>
        <dsp:cNvPr id="0" name=""/>
        <dsp:cNvSpPr/>
      </dsp:nvSpPr>
      <dsp:spPr>
        <a:xfrm>
          <a:off x="5849541" y="2209802"/>
          <a:ext cx="1159244" cy="1335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Білім комитеті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Комитет образования</a:t>
          </a:r>
          <a:endParaRPr lang="ru-RU" sz="1400" kern="1200" dirty="0">
            <a:latin typeface="Bookman Old Style" pitchFamily="18" charset="0"/>
          </a:endParaRPr>
        </a:p>
      </dsp:txBody>
      <dsp:txXfrm>
        <a:off x="5849541" y="2209802"/>
        <a:ext cx="1159244" cy="1335881"/>
      </dsp:txXfrm>
    </dsp:sp>
    <dsp:sp modelId="{A9712CBB-7460-4AE6-AFB8-ED591BE0DDA8}">
      <dsp:nvSpPr>
        <dsp:cNvPr id="0" name=""/>
        <dsp:cNvSpPr/>
      </dsp:nvSpPr>
      <dsp:spPr>
        <a:xfrm>
          <a:off x="7309844" y="2209802"/>
          <a:ext cx="1163039" cy="13444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Шығармашылық комитеті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Bookman Old Style" pitchFamily="18" charset="0"/>
            </a:rPr>
            <a:t>Комитет творчества</a:t>
          </a:r>
          <a:endParaRPr lang="ru-RU" sz="1400" kern="1200" dirty="0">
            <a:latin typeface="Bookman Old Style" pitchFamily="18" charset="0"/>
          </a:endParaRPr>
        </a:p>
      </dsp:txBody>
      <dsp:txXfrm>
        <a:off x="7309844" y="2209802"/>
        <a:ext cx="1163039" cy="1344457"/>
      </dsp:txXfrm>
    </dsp:sp>
    <dsp:sp modelId="{02BE5C77-54EC-4CAA-BDA7-42307283CEA9}">
      <dsp:nvSpPr>
        <dsp:cNvPr id="0" name=""/>
        <dsp:cNvSpPr/>
      </dsp:nvSpPr>
      <dsp:spPr>
        <a:xfrm>
          <a:off x="2743198" y="3962396"/>
          <a:ext cx="1094641" cy="740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Bookman Old Style" pitchFamily="18" charset="0"/>
            </a:rPr>
            <a:t>Медиа-центр</a:t>
          </a:r>
          <a:r>
            <a:rPr lang="ru-RU" sz="1400" kern="1200" dirty="0">
              <a:latin typeface="Bookman Old Style" pitchFamily="18" charset="0"/>
            </a:rPr>
            <a:t/>
          </a:r>
          <a:br>
            <a:rPr lang="ru-RU" sz="1400" kern="1200" dirty="0">
              <a:latin typeface="Bookman Old Style" pitchFamily="18" charset="0"/>
            </a:rPr>
          </a:br>
          <a:endParaRPr lang="ru-RU" sz="1400" kern="1200" dirty="0">
            <a:latin typeface="Bookman Old Style" pitchFamily="18" charset="0"/>
          </a:endParaRPr>
        </a:p>
      </dsp:txBody>
      <dsp:txXfrm>
        <a:off x="2743198" y="3962396"/>
        <a:ext cx="1094641" cy="740465"/>
      </dsp:txXfrm>
    </dsp:sp>
    <dsp:sp modelId="{4FF6A6FF-C8E5-4EAD-8380-5C1F7E14EBA8}">
      <dsp:nvSpPr>
        <dsp:cNvPr id="0" name=""/>
        <dsp:cNvSpPr/>
      </dsp:nvSpPr>
      <dsp:spPr>
        <a:xfrm>
          <a:off x="4876799" y="3886197"/>
          <a:ext cx="1241159" cy="7426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>
              <a:latin typeface="Bookman Old Style" pitchFamily="18" charset="0"/>
            </a:rPr>
            <a:t>Құқық қорғау комитеті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kern="1200" dirty="0" smtClean="0">
              <a:latin typeface="Bookman Old Style" pitchFamily="18" charset="0"/>
            </a:rPr>
            <a:t>Комитет правопорядка</a:t>
          </a:r>
          <a:endParaRPr lang="ru-RU" sz="1200" kern="1200" dirty="0">
            <a:latin typeface="Bookman Old Style" pitchFamily="18" charset="0"/>
          </a:endParaRPr>
        </a:p>
      </dsp:txBody>
      <dsp:txXfrm>
        <a:off x="4876799" y="3886197"/>
        <a:ext cx="1241159" cy="742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10/30/2016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Рисунок 6"/>
          <p:cNvGraphicFramePr>
            <a:graphicFrameLocks noGrp="1"/>
          </p:cNvGraphicFramePr>
          <p:nvPr>
            <p:ph type="pic" idx="1"/>
          </p:nvPr>
        </p:nvGraphicFramePr>
        <p:xfrm>
          <a:off x="228600" y="1524000"/>
          <a:ext cx="8763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1066800" y="228601"/>
            <a:ext cx="7010400" cy="1066800"/>
            <a:chOff x="1523974" y="75889"/>
            <a:chExt cx="5608816" cy="1171351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1523974" y="75889"/>
              <a:ext cx="5608816" cy="11713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1558282" y="110197"/>
              <a:ext cx="5540200" cy="1102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900" kern="1200" dirty="0" smtClean="0">
                  <a:latin typeface="Bookman Old Style" pitchFamily="18" charset="0"/>
                </a:rPr>
                <a:t>Единая детско-юношеская организация 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900" b="1" i="1" kern="1200" dirty="0" smtClean="0">
                  <a:latin typeface="Bookman Old Style" pitchFamily="18" charset="0"/>
                </a:rPr>
                <a:t>“Жас Ұлан”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900" dirty="0" smtClean="0">
                  <a:latin typeface="Bookman Old Style" pitchFamily="18" charset="0"/>
                </a:rPr>
                <a:t>Біріңғай балалар мен жасөспірімдер ұйымы</a:t>
              </a:r>
              <a:endParaRPr lang="ru-RU" sz="1900" kern="1200" dirty="0">
                <a:latin typeface="Bookman Old Style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usiness.gov.kz/upload/iblock/102/zhas-ul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2362200" cy="2207302"/>
          </a:xfrm>
          <a:prstGeom prst="rect">
            <a:avLst/>
          </a:prstGeom>
          <a:noFill/>
        </p:spPr>
      </p:pic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200400" y="228600"/>
          <a:ext cx="5562600" cy="64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300"/>
                <a:gridCol w="2781300"/>
              </a:tblGrid>
              <a:tr h="611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0" dirty="0" smtClean="0">
                          <a:latin typeface="Book Antiqua" pitchFamily="18" charset="0"/>
                        </a:rPr>
                        <a:t>Старший вожатый школы</a:t>
                      </a:r>
                      <a:r>
                        <a:rPr lang="ru-RU" sz="1100" b="0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err="1" smtClean="0">
                          <a:latin typeface="Book Antiqua" pitchFamily="18" charset="0"/>
                        </a:rPr>
                        <a:t>М</a:t>
                      </a:r>
                      <a:r>
                        <a:rPr lang="ru-RU" sz="1100" b="0" dirty="0" err="1" smtClean="0">
                          <a:latin typeface="Book Antiqua" pitchFamily="18" charset="0"/>
                        </a:rPr>
                        <a:t>ектеп</a:t>
                      </a:r>
                      <a:r>
                        <a:rPr lang="ru-RU" sz="1100" b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="0" dirty="0" err="1" smtClean="0">
                          <a:latin typeface="Book Antiqua" pitchFamily="18" charset="0"/>
                        </a:rPr>
                        <a:t>аға тәлімгері</a:t>
                      </a:r>
                      <a:endParaRPr lang="ru-RU" sz="1100" b="0" dirty="0" smtClean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 smtClean="0">
                          <a:latin typeface="Book Antiqua" pitchFamily="18" charset="0"/>
                        </a:rPr>
                        <a:t>Табильденова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dirty="0" smtClean="0">
                          <a:latin typeface="Book Antiqua" pitchFamily="18" charset="0"/>
                        </a:rPr>
                        <a:t>Лейла Алюбиевна</a:t>
                      </a:r>
                      <a:endParaRPr lang="ru-RU" sz="1100" dirty="0" smtClean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346448">
                <a:tc>
                  <a:txBody>
                    <a:bodyPr/>
                    <a:lstStyle/>
                    <a:p>
                      <a:r>
                        <a:rPr lang="kk-KZ" sz="1100" b="1" i="1" dirty="0" smtClean="0">
                          <a:latin typeface="Book Antiqua" pitchFamily="18" charset="0"/>
                        </a:rPr>
                        <a:t>Ұлан басшы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b="1" i="1" dirty="0" smtClean="0">
                          <a:latin typeface="Book Antiqua" pitchFamily="18" charset="0"/>
                        </a:rPr>
                        <a:t>Сагиева Анель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346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100" b="1" i="1" dirty="0" smtClean="0">
                          <a:latin typeface="Book Antiqua" pitchFamily="18" charset="0"/>
                        </a:rPr>
                        <a:t>Ұлан басшының</a:t>
                      </a:r>
                      <a:r>
                        <a:rPr lang="kk-KZ" sz="1100" b="1" i="1" baseline="0" dirty="0" smtClean="0">
                          <a:latin typeface="Book Antiqua" pitchFamily="18" charset="0"/>
                        </a:rPr>
                        <a:t> орынбасары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b="1" i="1" dirty="0" smtClean="0">
                          <a:latin typeface="Book Antiqua" pitchFamily="18" charset="0"/>
                        </a:rPr>
                        <a:t>Балташ</a:t>
                      </a:r>
                      <a:r>
                        <a:rPr lang="kk-KZ" sz="1100" b="1" i="1" baseline="0" dirty="0" smtClean="0">
                          <a:latin typeface="Book Antiqua" pitchFamily="18" charset="0"/>
                        </a:rPr>
                        <a:t> Мадина</a:t>
                      </a:r>
                      <a:endParaRPr lang="ru-RU" sz="1100" dirty="0"/>
                    </a:p>
                  </a:txBody>
                  <a:tcPr/>
                </a:tc>
              </a:tr>
              <a:tr h="794792">
                <a:tc>
                  <a:txBody>
                    <a:bodyPr/>
                    <a:lstStyle/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Білім комитеті</a:t>
                      </a:r>
                    </a:p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Комитет образования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Book Antiqua" pitchFamily="18" charset="0"/>
                        </a:rPr>
                        <a:t>Жаулубаева Мадина,</a:t>
                      </a:r>
                      <a:r>
                        <a:rPr lang="kk-KZ" sz="1100" baseline="0" dirty="0" smtClean="0">
                          <a:latin typeface="Book Antiqua" pitchFamily="18" charset="0"/>
                        </a:rPr>
                        <a:t> Оразова Мадина, Рыблер Лилия, Каримаденова Залина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1018965">
                <a:tc>
                  <a:txBody>
                    <a:bodyPr/>
                    <a:lstStyle/>
                    <a:p>
                      <a:pPr lvl="0"/>
                      <a:r>
                        <a:rPr lang="kk-KZ" sz="1100" dirty="0" smtClean="0">
                          <a:latin typeface="Bookman Old Style" pitchFamily="18" charset="0"/>
                        </a:rPr>
                        <a:t>Шығармашылық комитеті</a:t>
                      </a:r>
                    </a:p>
                    <a:p>
                      <a:pPr lvl="0"/>
                      <a:r>
                        <a:rPr lang="kk-KZ" sz="1100" dirty="0" smtClean="0">
                          <a:latin typeface="Bookman Old Style" pitchFamily="18" charset="0"/>
                        </a:rPr>
                        <a:t>Комитет творчества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Book Antiqua" pitchFamily="18" charset="0"/>
                        </a:rPr>
                        <a:t>Курманбаева Алия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,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Аубакирова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Амина,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Калдыбекова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Балнур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Есмуханов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Ибрагим,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Кишеня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Ульяна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Енсебаева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Айдана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570621">
                <a:tc>
                  <a:txBody>
                    <a:bodyPr/>
                    <a:lstStyle/>
                    <a:p>
                      <a:pPr lvl="0"/>
                      <a:r>
                        <a:rPr lang="kk-KZ" sz="1100" dirty="0" smtClean="0">
                          <a:latin typeface="Bookman Old Style" pitchFamily="18" charset="0"/>
                        </a:rPr>
                        <a:t>Денсаулық сақтау комитеті</a:t>
                      </a:r>
                    </a:p>
                    <a:p>
                      <a:pPr lvl="0"/>
                      <a:r>
                        <a:rPr lang="kk-KZ" sz="1100" dirty="0" smtClean="0">
                          <a:latin typeface="Bookman Old Style" pitchFamily="18" charset="0"/>
                        </a:rPr>
                        <a:t>Комитет здравоохранения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Book Antiqua" pitchFamily="18" charset="0"/>
                        </a:rPr>
                        <a:t>Батт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Наташа,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Айтуган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Айжан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Кабикен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Ильяс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Хазихан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Гульназ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794792">
                <a:tc>
                  <a:txBody>
                    <a:bodyPr/>
                    <a:lstStyle/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Спорт комитеті</a:t>
                      </a:r>
                    </a:p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Комитет спорта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Book Antiqua" pitchFamily="18" charset="0"/>
                        </a:rPr>
                        <a:t>Суюндыков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Арман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Сагиев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Бекзат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Сулейманов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Рахмон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Ногаева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Гульден,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Андирбай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Акшолпан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794792">
                <a:tc>
                  <a:txBody>
                    <a:bodyPr/>
                    <a:lstStyle/>
                    <a:p>
                      <a:pPr lvl="0" algn="l"/>
                      <a:r>
                        <a:rPr lang="ru-RU" sz="1100" dirty="0" err="1" smtClean="0">
                          <a:latin typeface="Bookman Old Style" pitchFamily="18" charset="0"/>
                        </a:rPr>
                        <a:t>Әлеуметтік қызметі комитеті</a:t>
                      </a:r>
                      <a:r>
                        <a:rPr lang="ru-RU" sz="1100" dirty="0" smtClean="0">
                          <a:latin typeface="Bookman Old Style" pitchFamily="18" charset="0"/>
                        </a:rPr>
                        <a:t> </a:t>
                      </a:r>
                    </a:p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Комитет по </a:t>
                      </a:r>
                      <a:r>
                        <a:rPr lang="ru-RU" sz="1100" dirty="0" smtClean="0"/>
                        <a:t/>
                      </a:r>
                      <a:br>
                        <a:rPr lang="ru-RU" sz="1100" dirty="0" smtClean="0"/>
                      </a:br>
                      <a:r>
                        <a:rPr lang="kk-KZ" sz="1100" dirty="0" smtClean="0">
                          <a:latin typeface="Bookman Old Style" pitchFamily="18" charset="0"/>
                        </a:rPr>
                        <a:t>общественной деятел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ьности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Book Antiqua" pitchFamily="18" charset="0"/>
                        </a:rPr>
                        <a:t>Айтуган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Шынболат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Лепшеева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Евгения,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Илюшенко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Валя,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Амерханов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Нуржан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Даулетбаева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Айнур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570621">
                <a:tc>
                  <a:txBody>
                    <a:bodyPr/>
                    <a:lstStyle/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Құқық қорғау комитеті</a:t>
                      </a:r>
                    </a:p>
                    <a:p>
                      <a:pPr lvl="0" algn="l"/>
                      <a:r>
                        <a:rPr lang="kk-KZ" sz="1100" dirty="0" smtClean="0">
                          <a:latin typeface="Bookman Old Style" pitchFamily="18" charset="0"/>
                        </a:rPr>
                        <a:t>Комитет правопорядка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Book Antiqua" pitchFamily="18" charset="0"/>
                        </a:rPr>
                        <a:t>Табильденов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Марат, Федоренко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Сергей,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Умаров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Сулиман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Жанаев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Book Antiqua" pitchFamily="18" charset="0"/>
                        </a:rPr>
                        <a:t>Айдын</a:t>
                      </a:r>
                      <a:r>
                        <a:rPr lang="ru-RU" sz="1100" baseline="0" dirty="0" smtClean="0">
                          <a:latin typeface="Book Antiqua" pitchFamily="18" charset="0"/>
                        </a:rPr>
                        <a:t>, 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551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Bookman Old Style" pitchFamily="18" charset="0"/>
                        </a:rPr>
                        <a:t>Медиа-центр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dirty="0" smtClean="0">
                          <a:latin typeface="Book Antiqua" pitchFamily="18" charset="0"/>
                        </a:rPr>
                        <a:t>Балгужина Сания, Лепшеева Юлия,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Енсебаева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Дильназ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,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Сыздыкова</a:t>
                      </a:r>
                      <a:r>
                        <a:rPr lang="ru-RU" sz="110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ru-RU" sz="1100" dirty="0" err="1" smtClean="0">
                          <a:latin typeface="Book Antiqua" pitchFamily="18" charset="0"/>
                        </a:rPr>
                        <a:t>Дарига</a:t>
                      </a:r>
                      <a:endParaRPr lang="ru-RU" sz="11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</TotalTime>
  <Words>203</Words>
  <Application>Microsoft Office PowerPoint</Application>
  <PresentationFormat>Экран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Модульная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nabi tabildenov</dc:creator>
  <cp:lastModifiedBy>nabi tabildenov</cp:lastModifiedBy>
  <cp:revision>10</cp:revision>
  <dcterms:created xsi:type="dcterms:W3CDTF">2016-10-18T14:47:41Z</dcterms:created>
  <dcterms:modified xsi:type="dcterms:W3CDTF">2016-10-29T18:03:44Z</dcterms:modified>
</cp:coreProperties>
</file>