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1" r:id="rId19"/>
    <p:sldId id="276" r:id="rId20"/>
    <p:sldId id="281" r:id="rId21"/>
    <p:sldId id="274" r:id="rId22"/>
    <p:sldId id="275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EAF5"/>
    <a:srgbClr val="EE047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12/11/2016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12/11/2016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12/11/2016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12/11/2016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12/11/2016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12/11/2016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12/11/2016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12/11/2016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12/11/2016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1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12/11/2016</a:t>
            </a:fld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9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12/11/2016</a:t>
            </a:fld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12/11/2016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7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езымянный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9800" y="2667000"/>
            <a:ext cx="6743700" cy="316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762000"/>
            <a:ext cx="6172200" cy="2971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Детские организации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и лидеры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нашей школы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4267200"/>
            <a:ext cx="57150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latin typeface="Sitka Banner" pitchFamily="2" charset="0"/>
              </a:rPr>
              <a:t>Шубарагашская</a:t>
            </a:r>
            <a:r>
              <a:rPr lang="ru-RU" sz="2800" b="1" i="1" dirty="0" smtClean="0">
                <a:solidFill>
                  <a:srgbClr val="002060"/>
                </a:solidFill>
                <a:latin typeface="Sitka Banner" pitchFamily="2" charset="0"/>
              </a:rPr>
              <a:t>  средняя  школа</a:t>
            </a:r>
            <a:endParaRPr lang="ru-RU" sz="2800" b="1" i="1" dirty="0">
              <a:latin typeface="Sitka Banner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лиде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76400"/>
            <a:ext cx="3872053" cy="3543613"/>
          </a:xfrm>
          <a:prstGeom prst="rect">
            <a:avLst/>
          </a:prstGeom>
          <a:noFill/>
        </p:spPr>
      </p:pic>
      <p:pic>
        <p:nvPicPr>
          <p:cNvPr id="4" name="Содержимое 3" descr="Рисунок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-228600" y="0"/>
            <a:ext cx="5062098" cy="6908650"/>
          </a:xfrm>
        </p:spPr>
      </p:pic>
      <p:sp>
        <p:nvSpPr>
          <p:cNvPr id="7" name="Прямоугольник 6"/>
          <p:cNvSpPr/>
          <p:nvPr/>
        </p:nvSpPr>
        <p:spPr>
          <a:xfrm rot="1426537">
            <a:off x="5808504" y="1986766"/>
            <a:ext cx="1697047" cy="620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 rot="1452015">
            <a:off x="5839385" y="2035534"/>
            <a:ext cx="1679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Лидеры нашей школы</a:t>
            </a:r>
            <a:endParaRPr lang="ru-RU" sz="1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Рисунок (19)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914400" y="914400"/>
            <a:ext cx="7013575" cy="4577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17EAF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Рисунок (5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14812"/>
            <a:ext cx="5715000" cy="36605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Содержимое 5" descr="Рисунок (17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3642976" y="228599"/>
            <a:ext cx="4967624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Рисунок (15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11165960">
            <a:off x="3409991" y="2904650"/>
            <a:ext cx="5486400" cy="3537284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Содержимое 5" descr="Рисунок (13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4989161">
            <a:off x="1099185" y="-565785"/>
            <a:ext cx="3669031" cy="52578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Рисунок (14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4847596">
            <a:off x="1385799" y="-260463"/>
            <a:ext cx="3640582" cy="5442610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Содержимое 5" descr="Рисунок (18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6210089">
            <a:off x="4388552" y="2037973"/>
            <a:ext cx="5089213" cy="3325402"/>
          </a:xfrm>
          <a:prstGeom prst="rect">
            <a:avLst/>
          </a:prstGeom>
          <a:ln w="88900" cap="sq" cmpd="thickThin">
            <a:solidFill>
              <a:srgbClr val="EE047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Рисунок (11)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562715">
            <a:off x="3145506" y="354467"/>
            <a:ext cx="5736034" cy="3691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Содержимое 4" descr="Рисунок (12)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 rot="21178941">
            <a:off x="515585" y="2934919"/>
            <a:ext cx="5543458" cy="3585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9248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Слет </a:t>
            </a:r>
            <a:r>
              <a:rPr lang="ru-RU" dirty="0" smtClean="0">
                <a:solidFill>
                  <a:srgbClr val="002060"/>
                </a:solidFill>
              </a:rPr>
              <a:t> лидеров  районного объединения   </a:t>
            </a:r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kk-KZ" dirty="0" smtClean="0">
                <a:solidFill>
                  <a:srgbClr val="002060"/>
                </a:solidFill>
              </a:rPr>
              <a:t>Бірлестік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endParaRPr lang="ru-RU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62000" y="381000"/>
            <a:ext cx="7525633" cy="441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E047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5400" y="1828800"/>
            <a:ext cx="3124200" cy="2286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тренинг «Лидер»</a:t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Содержимое 7" descr="Рисунок (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55500" y="1450899"/>
            <a:ext cx="6406999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6435193" cy="3124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895600"/>
            <a:ext cx="5856705" cy="37509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E047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Құжаттар\Доки\Жас Ұлан\Слет г.Атбасар\20141106_100943.jpg"/>
          <p:cNvPicPr/>
          <p:nvPr/>
        </p:nvPicPr>
        <p:blipFill>
          <a:blip r:embed="rId2" cstate="print"/>
          <a:srcRect t="10043"/>
          <a:stretch>
            <a:fillRect/>
          </a:stretch>
        </p:blipFill>
        <p:spPr bwMode="auto">
          <a:xfrm>
            <a:off x="2971800" y="228600"/>
            <a:ext cx="5946775" cy="401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C:\Құжаттар\Доки\Жас Ұлан\Слет г.Атбасар\20141106_113255.jpg"/>
          <p:cNvPicPr>
            <a:picLocks noGrp="1"/>
          </p:cNvPicPr>
          <p:nvPr>
            <p:ph sz="quarter" idx="1"/>
          </p:nvPr>
        </p:nvPicPr>
        <p:blipFill>
          <a:blip r:embed="rId3" cstate="print"/>
          <a:srcRect t="25214"/>
          <a:stretch>
            <a:fillRect/>
          </a:stretch>
        </p:blipFill>
        <p:spPr bwMode="auto">
          <a:xfrm>
            <a:off x="228600" y="2895600"/>
            <a:ext cx="64008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8263467" cy="46482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nabi\Pictures\ЖАСУЛАН\147334402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8600"/>
            <a:ext cx="7204931" cy="6099241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17EAF5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1160934.JPG"/>
          <p:cNvPicPr/>
          <p:nvPr/>
        </p:nvPicPr>
        <p:blipFill>
          <a:blip r:embed="rId2" cstate="print"/>
          <a:srcRect b="13258"/>
          <a:stretch>
            <a:fillRect/>
          </a:stretch>
        </p:blipFill>
        <p:spPr>
          <a:xfrm>
            <a:off x="1828800" y="2971800"/>
            <a:ext cx="5638800" cy="356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P1160908.JPG"/>
          <p:cNvPicPr>
            <a:picLocks noGrp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664896">
            <a:off x="4120340" y="737419"/>
            <a:ext cx="4786259" cy="2934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20150228_131214.jpg"/>
          <p:cNvPicPr>
            <a:picLocks noGrp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 rot="20944566">
            <a:off x="246693" y="412812"/>
            <a:ext cx="46482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bGNxB_CO1K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200" y="2590800"/>
            <a:ext cx="5943812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4e3A0tG9g1M.jpg"/>
          <p:cNvPicPr>
            <a:picLocks noGrp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 rot="21061525">
            <a:off x="441891" y="672699"/>
            <a:ext cx="3977252" cy="3025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6IWzcGKwedU.jpg"/>
          <p:cNvPicPr>
            <a:picLocks noGrp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 rot="557938">
            <a:off x="4649636" y="303546"/>
            <a:ext cx="4015191" cy="317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C:\Users\nabi\Pictures\ЖАСУЛАН\7-kJ6-Qjfw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895600"/>
            <a:ext cx="4953000" cy="371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2" name="Picture 2" descr="C:\Users\nabi\Pictures\ЖАСУЛАН\147334413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66592">
            <a:off x="4225797" y="344541"/>
            <a:ext cx="4495800" cy="3582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 descr="C:\Users\nabi\Pictures\ЖАСУЛАН\147334411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20922355">
            <a:off x="215993" y="445906"/>
            <a:ext cx="446908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САМСУНГ А5\Camera\20161014_12223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7068" y="3352800"/>
            <a:ext cx="5854560" cy="3293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 descr="F:\САМСУНГ А5\Camera\20161010_12161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5825067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7422" y="304800"/>
            <a:ext cx="5356578" cy="301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667000"/>
            <a:ext cx="6366933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257800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7030A0"/>
                </a:solidFill>
                <a:ea typeface="Cambria Math" pitchFamily="18" charset="0"/>
              </a:rPr>
              <a:t>Прием в «</a:t>
            </a:r>
            <a:r>
              <a:rPr lang="ru-RU" sz="3600" b="1" i="1" dirty="0" err="1" smtClean="0">
                <a:solidFill>
                  <a:srgbClr val="7030A0"/>
                </a:solidFill>
                <a:ea typeface="Cambria Math" pitchFamily="18" charset="0"/>
              </a:rPr>
              <a:t>Балдырг</a:t>
            </a:r>
            <a:r>
              <a:rPr lang="kk-KZ" sz="3600" b="1" i="1" dirty="0" smtClean="0">
                <a:solidFill>
                  <a:srgbClr val="7030A0"/>
                </a:solidFill>
                <a:ea typeface="Cambria Math" pitchFamily="18" charset="0"/>
              </a:rPr>
              <a:t>ан</a:t>
            </a:r>
            <a:r>
              <a:rPr lang="ru-RU" sz="3600" b="1" i="1" dirty="0" smtClean="0">
                <a:solidFill>
                  <a:srgbClr val="7030A0"/>
                </a:solidFill>
                <a:ea typeface="Cambria Math" pitchFamily="18" charset="0"/>
              </a:rPr>
              <a:t>» </a:t>
            </a:r>
            <a:br>
              <a:rPr lang="ru-RU" sz="3600" b="1" i="1" dirty="0" smtClean="0">
                <a:solidFill>
                  <a:srgbClr val="7030A0"/>
                </a:solidFill>
                <a:ea typeface="Cambria Math" pitchFamily="18" charset="0"/>
              </a:rPr>
            </a:br>
            <a:r>
              <a:rPr lang="ru-RU" sz="3600" b="1" i="1" dirty="0" smtClean="0">
                <a:solidFill>
                  <a:srgbClr val="7030A0"/>
                </a:solidFill>
                <a:ea typeface="Cambria Math" pitchFamily="18" charset="0"/>
              </a:rPr>
              <a:t>2000 год </a:t>
            </a:r>
            <a:endParaRPr lang="ru-RU" sz="3600" b="1" i="1" dirty="0">
              <a:solidFill>
                <a:srgbClr val="7030A0"/>
              </a:solidFill>
              <a:ea typeface="Cambria Math" pitchFamily="18" charset="0"/>
            </a:endParaRPr>
          </a:p>
        </p:txBody>
      </p:sp>
      <p:pic>
        <p:nvPicPr>
          <p:cNvPr id="4" name="Содержимое 3" descr="Рисунок (10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381000" y="685799"/>
            <a:ext cx="7209536" cy="45153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i="1" dirty="0" smtClean="0">
                <a:solidFill>
                  <a:srgbClr val="EE0479"/>
                </a:solidFill>
                <a:ea typeface="Cambria Math" pitchFamily="18" charset="0"/>
              </a:rPr>
              <a:t>Первый слет лидеров СДОО «Жулдыз» </a:t>
            </a:r>
            <a:r>
              <a:rPr lang="ru-RU" i="1" dirty="0" err="1" smtClean="0">
                <a:solidFill>
                  <a:srgbClr val="EE0479"/>
                </a:solidFill>
                <a:ea typeface="Cambria Math" pitchFamily="18" charset="0"/>
              </a:rPr>
              <a:t>Буландынского</a:t>
            </a:r>
            <a:r>
              <a:rPr lang="ru-RU" i="1" dirty="0" smtClean="0">
                <a:solidFill>
                  <a:srgbClr val="EE0479"/>
                </a:solidFill>
                <a:ea typeface="Cambria Math" pitchFamily="18" charset="0"/>
              </a:rPr>
              <a:t> района</a:t>
            </a:r>
            <a:br>
              <a:rPr lang="ru-RU" i="1" dirty="0" smtClean="0">
                <a:solidFill>
                  <a:srgbClr val="EE0479"/>
                </a:solidFill>
                <a:ea typeface="Cambria Math" pitchFamily="18" charset="0"/>
              </a:rPr>
            </a:br>
            <a:r>
              <a:rPr lang="ru-RU" i="1" dirty="0" smtClean="0">
                <a:solidFill>
                  <a:srgbClr val="EE0479"/>
                </a:solidFill>
                <a:ea typeface="Cambria Math" pitchFamily="18" charset="0"/>
              </a:rPr>
              <a:t>2001 год </a:t>
            </a:r>
            <a:endParaRPr lang="ru-RU" i="1" dirty="0">
              <a:solidFill>
                <a:srgbClr val="EE0479"/>
              </a:solidFill>
              <a:ea typeface="Cambria Math" pitchFamily="18" charset="0"/>
            </a:endParaRPr>
          </a:p>
        </p:txBody>
      </p:sp>
      <p:pic>
        <p:nvPicPr>
          <p:cNvPr id="4" name="Содержимое 3" descr="Рисунок (2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609600" y="1447800"/>
            <a:ext cx="7911352" cy="5124201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914400" y="5181600"/>
            <a:ext cx="7467600" cy="1524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Празднование 10-летия Независимости Республики Казахстан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7" name="Содержимое 6" descr="Рисунок (9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685800" y="228600"/>
            <a:ext cx="8167660" cy="5085524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3657600" cy="59436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3"/>
                </a:solidFill>
              </a:rPr>
              <a:t>Президентами школы всегда избирались самые активные и талантливые ребята.</a:t>
            </a:r>
            <a:br>
              <a:rPr lang="ru-RU" sz="2400" dirty="0" smtClean="0">
                <a:solidFill>
                  <a:schemeClr val="accent3"/>
                </a:solidFill>
              </a:rPr>
            </a:br>
            <a:r>
              <a:rPr lang="ru-RU" sz="2400" dirty="0" smtClean="0">
                <a:solidFill>
                  <a:schemeClr val="accent3"/>
                </a:solidFill>
              </a:rPr>
              <a:t>Один из примеров, что «талантливый человек талантлив во всем» - </a:t>
            </a:r>
            <a:r>
              <a:rPr lang="ru-RU" sz="2400" dirty="0" err="1" smtClean="0">
                <a:solidFill>
                  <a:schemeClr val="accent3"/>
                </a:solidFill>
              </a:rPr>
              <a:t>Балахаева</a:t>
            </a:r>
            <a:r>
              <a:rPr lang="ru-RU" sz="2400" dirty="0" smtClean="0">
                <a:solidFill>
                  <a:schemeClr val="accent3"/>
                </a:solidFill>
              </a:rPr>
              <a:t> </a:t>
            </a:r>
            <a:r>
              <a:rPr lang="ru-RU" sz="2400" dirty="0" err="1" smtClean="0">
                <a:solidFill>
                  <a:schemeClr val="accent3"/>
                </a:solidFill>
              </a:rPr>
              <a:t>Рахима</a:t>
            </a:r>
            <a:r>
              <a:rPr lang="ru-RU" sz="2400" dirty="0" smtClean="0">
                <a:solidFill>
                  <a:schemeClr val="accent3"/>
                </a:solidFill>
              </a:rPr>
              <a:t>. </a:t>
            </a:r>
            <a:br>
              <a:rPr lang="ru-RU" sz="2400" dirty="0" smtClean="0">
                <a:solidFill>
                  <a:schemeClr val="accent3"/>
                </a:solidFill>
              </a:rPr>
            </a:br>
            <a:r>
              <a:rPr lang="ru-RU" sz="2400" dirty="0" smtClean="0">
                <a:solidFill>
                  <a:schemeClr val="accent3"/>
                </a:solidFill>
              </a:rPr>
              <a:t/>
            </a:r>
            <a:br>
              <a:rPr lang="ru-RU" sz="2400" dirty="0" smtClean="0">
                <a:solidFill>
                  <a:schemeClr val="accent3"/>
                </a:solidFill>
              </a:rPr>
            </a:br>
            <a:endParaRPr lang="ru-RU" sz="2400" dirty="0">
              <a:solidFill>
                <a:schemeClr val="accent3"/>
              </a:solidFill>
            </a:endParaRPr>
          </a:p>
        </p:txBody>
      </p:sp>
      <p:pic>
        <p:nvPicPr>
          <p:cNvPr id="4" name="Содержимое 3" descr="Рисунок (8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395276" y="1240341"/>
            <a:ext cx="6011047" cy="381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Быть лидером школы – большая ответственность и честь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" name="Содержимое 5" descr="Рисунок (6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524000"/>
            <a:ext cx="6954966" cy="45338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172633">
            <a:off x="592804" y="764023"/>
            <a:ext cx="5181600" cy="3738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54319">
            <a:off x="4704429" y="2683705"/>
            <a:ext cx="3657600" cy="3392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5943600" cy="37760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3200400"/>
            <a:ext cx="5423260" cy="3352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138</TotalTime>
  <Words>51</Words>
  <Application>Microsoft Office PowerPoint</Application>
  <PresentationFormat>Экран (4:3)</PresentationFormat>
  <Paragraphs>10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Эркер</vt:lpstr>
      <vt:lpstr>   Детские организации  и лидеры  нашей школы   </vt:lpstr>
      <vt:lpstr>Слайд 2</vt:lpstr>
      <vt:lpstr>Прием в «Балдырган»  2000 год </vt:lpstr>
      <vt:lpstr>Первый слет лидеров СДОО «Жулдыз» Буландынского района 2001 год </vt:lpstr>
      <vt:lpstr>Празднование 10-летия Независимости Республики Казахстан</vt:lpstr>
      <vt:lpstr>Президентами школы всегда избирались самые активные и талантливые ребята. Один из примеров, что «талантливый человек талантлив во всем» - Балахаева Рахима.   </vt:lpstr>
      <vt:lpstr>Быть лидером школы – большая ответственность и честь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Слет  лидеров  районного объединения   «Бірлестік»</vt:lpstr>
      <vt:lpstr> тренинг «Лидер» 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nabi tabildenov</dc:creator>
  <cp:lastModifiedBy>nabi tabildenov</cp:lastModifiedBy>
  <cp:revision>20</cp:revision>
  <dcterms:created xsi:type="dcterms:W3CDTF">2016-12-10T05:49:28Z</dcterms:created>
  <dcterms:modified xsi:type="dcterms:W3CDTF">2016-12-11T15:57:28Z</dcterms:modified>
</cp:coreProperties>
</file>